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30"/>
  </p:notesMasterIdLst>
  <p:sldIdLst>
    <p:sldId id="256" r:id="rId2"/>
    <p:sldId id="257" r:id="rId3"/>
    <p:sldId id="268" r:id="rId4"/>
    <p:sldId id="258" r:id="rId5"/>
    <p:sldId id="259" r:id="rId6"/>
    <p:sldId id="260" r:id="rId7"/>
    <p:sldId id="294" r:id="rId8"/>
    <p:sldId id="277" r:id="rId9"/>
    <p:sldId id="261" r:id="rId10"/>
    <p:sldId id="275" r:id="rId11"/>
    <p:sldId id="270" r:id="rId12"/>
    <p:sldId id="295" r:id="rId13"/>
    <p:sldId id="262" r:id="rId14"/>
    <p:sldId id="276" r:id="rId15"/>
    <p:sldId id="263" r:id="rId16"/>
    <p:sldId id="274" r:id="rId17"/>
    <p:sldId id="273" r:id="rId18"/>
    <p:sldId id="264" r:id="rId19"/>
    <p:sldId id="265" r:id="rId20"/>
    <p:sldId id="266" r:id="rId21"/>
    <p:sldId id="278" r:id="rId22"/>
    <p:sldId id="279" r:id="rId23"/>
    <p:sldId id="284" r:id="rId24"/>
    <p:sldId id="288" r:id="rId25"/>
    <p:sldId id="291" r:id="rId26"/>
    <p:sldId id="292" r:id="rId27"/>
    <p:sldId id="293" r:id="rId28"/>
    <p:sldId id="290" r:id="rId29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92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0A1B5D5-9B99-4C35-A422-299274C87663}" styleName="סגנון ביניים 1 - הדגשה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505E3EF-67EA-436B-97B2-0124C06EBD24}" styleName="סגנון ביניים 4 - הדגשה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6078" autoAdjust="0"/>
  </p:normalViewPr>
  <p:slideViewPr>
    <p:cSldViewPr snapToGrid="0">
      <p:cViewPr varScale="1">
        <p:scale>
          <a:sx n="62" d="100"/>
          <a:sy n="62" d="100"/>
        </p:scale>
        <p:origin x="1488" y="67"/>
      </p:cViewPr>
      <p:guideLst/>
    </p:cSldViewPr>
  </p:slideViewPr>
  <p:outlineViewPr>
    <p:cViewPr>
      <p:scale>
        <a:sx n="33" d="100"/>
        <a:sy n="33" d="100"/>
      </p:scale>
      <p:origin x="0" y="-1085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12" Type="http://schemas.openxmlformats.org/officeDocument/2006/relationships/image" Target="../media/image53.svg"/><Relationship Id="rId2" Type="http://schemas.openxmlformats.org/officeDocument/2006/relationships/image" Target="../media/image43.svg"/><Relationship Id="rId1" Type="http://schemas.openxmlformats.org/officeDocument/2006/relationships/image" Target="../media/image42.png"/><Relationship Id="rId6" Type="http://schemas.openxmlformats.org/officeDocument/2006/relationships/image" Target="../media/image47.sv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10" Type="http://schemas.openxmlformats.org/officeDocument/2006/relationships/image" Target="../media/image51.sv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12" Type="http://schemas.openxmlformats.org/officeDocument/2006/relationships/image" Target="../media/image53.svg"/><Relationship Id="rId2" Type="http://schemas.openxmlformats.org/officeDocument/2006/relationships/image" Target="../media/image43.svg"/><Relationship Id="rId1" Type="http://schemas.openxmlformats.org/officeDocument/2006/relationships/image" Target="../media/image42.png"/><Relationship Id="rId6" Type="http://schemas.openxmlformats.org/officeDocument/2006/relationships/image" Target="../media/image47.sv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10" Type="http://schemas.openxmlformats.org/officeDocument/2006/relationships/image" Target="../media/image51.sv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092E51-CD4A-4DDE-984A-62369D32938A}" type="doc">
      <dgm:prSet loTypeId="urn:microsoft.com/office/officeart/2016/7/layout/RepeatingBendingProcessNew" loCatId="process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E43E157-A075-42AB-A68C-D8779D01A329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 of courses relevant to the project</a:t>
          </a:r>
        </a:p>
      </dgm:t>
    </dgm:pt>
    <dgm:pt modelId="{11463E36-44A0-412D-8337-478B7E7A3A5C}" type="parTrans" cxnId="{7D869B92-E766-4EC3-BACD-12896FA9A38A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49FDC9F-CBA2-46AA-9878-FD8F209900A4}" type="sibTrans" cxnId="{7D869B92-E766-4EC3-BACD-12896FA9A38A}">
      <dgm:prSet custT="1"/>
      <dgm:spPr/>
      <dgm:t>
        <a:bodyPr/>
        <a:lstStyle/>
        <a:p>
          <a:endParaRPr lang="en-US" sz="6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3A04A0-5FDC-46A6-B148-1D1C187D2581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 of the material and practice on a pre-prepared flow</a:t>
          </a:r>
        </a:p>
      </dgm:t>
    </dgm:pt>
    <dgm:pt modelId="{43F191F4-5352-48F2-9413-3D567059410C}" type="parTrans" cxnId="{0A057A49-06A4-4DF5-935E-E26E794B5C78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89EA2D-7154-4135-9B69-8F0A5D0E7D8C}" type="sibTrans" cxnId="{0A057A49-06A4-4DF5-935E-E26E794B5C78}">
      <dgm:prSet custT="1"/>
      <dgm:spPr/>
      <dgm:t>
        <a:bodyPr/>
        <a:lstStyle/>
        <a:p>
          <a:endParaRPr lang="en-US" sz="6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44E8171-7CC7-451A-AE6A-E3A9673F78A0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5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Learning Unix</a:t>
          </a:r>
        </a:p>
        <a:p>
          <a:pPr marL="0" lvl="0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18EF053-9AD3-4D44-801E-1BBCADACBE22}" type="parTrans" cxnId="{F1929D78-BFEB-4A34-A67E-43BF67FAC402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E4BE28-0AD9-4F82-B34F-9CA94C80849B}" type="sibTrans" cxnId="{F1929D78-BFEB-4A34-A67E-43BF67FAC402}">
      <dgm:prSet custT="1"/>
      <dgm:spPr/>
      <dgm:t>
        <a:bodyPr/>
        <a:lstStyle/>
        <a:p>
          <a:endParaRPr lang="en-US" sz="6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CBF5A4D-7C8A-47FF-BECF-AE2DAEE90986}">
      <dgm:prSet custT="1"/>
      <dgm:spPr/>
      <dgm:t>
        <a:bodyPr/>
        <a:lstStyle/>
        <a:p>
          <a:endParaRPr lang="en-US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3DCB57-1A74-4C85-B05E-82474BD73146}" type="parTrans" cxnId="{23B10485-4F61-4C75-9B4A-C9C104F357B7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1946141-85DA-4707-9D09-EF31B54D5A8C}" type="sibTrans" cxnId="{23B10485-4F61-4C75-9B4A-C9C104F357B7}">
      <dgm:prSet custT="1"/>
      <dgm:spPr/>
      <dgm:t>
        <a:bodyPr/>
        <a:lstStyle/>
        <a:p>
          <a:endParaRPr lang="en-US" sz="6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110CFB7-E8C1-41D9-A532-939056835421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 in System Verilog</a:t>
          </a:r>
        </a:p>
        <a:p>
          <a:pPr marL="0" lvl="0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E4CFEB1-A43F-439E-9DE3-2303238F2B34}" type="parTrans" cxnId="{6BF2986A-8D03-4899-BB53-9B7614DD19CA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230D19A-6419-41FA-B537-6119EF3945A4}" type="sibTrans" cxnId="{6BF2986A-8D03-4899-BB53-9B7614DD19CA}">
      <dgm:prSet custT="1"/>
      <dgm:spPr/>
      <dgm:t>
        <a:bodyPr/>
        <a:lstStyle/>
        <a:p>
          <a:endParaRPr lang="en-US" sz="6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C5E487C-1D12-4C8D-B54E-2654643042BD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Synopsys tools: </a:t>
          </a:r>
        </a:p>
      </dgm:t>
    </dgm:pt>
    <dgm:pt modelId="{1B212A90-8F20-4960-B904-4B1FF7BB6025}" type="parTrans" cxnId="{1F434E5A-A195-44BA-8AE5-561C8841F6C9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84E0937-E3B4-43D1-B363-76CE92600994}" type="sibTrans" cxnId="{1F434E5A-A195-44BA-8AE5-561C8841F6C9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46DFF13-7EBB-42F3-ABA5-4CB620F0425D}">
      <dgm:prSet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Fusion Compiler</a:t>
          </a:r>
        </a:p>
      </dgm:t>
    </dgm:pt>
    <dgm:pt modelId="{0A1728E8-3986-41DC-9DA1-35673D36B3EB}" type="parTrans" cxnId="{F0DB58EF-9C6A-4060-A7EE-09AF0CEA810F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CB1A591-4643-48A6-AD92-611586CCA6E2}" type="sibTrans" cxnId="{F0DB58EF-9C6A-4060-A7EE-09AF0CEA810F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2B1F9AE-E4F6-4693-8330-1DC8B690856F}">
      <dgm:prSet custT="1"/>
      <dgm:spPr/>
      <dgm:t>
        <a:bodyPr/>
        <a:lstStyle/>
        <a:p>
          <a:r>
            <a:rPr lang="en-US" sz="1400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StarRC</a:t>
          </a:r>
          <a:endParaRPr lang="en-US" sz="14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4E4E54A-8A6B-4965-AB1B-79D53E47C8C7}" type="parTrans" cxnId="{0302E6EC-A6AF-4A58-A32D-37F4F36AA76D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10EA780-4FC6-4034-8C2A-8560E036BAA0}" type="sibTrans" cxnId="{0302E6EC-A6AF-4A58-A32D-37F4F36AA76D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39304C5-7E09-401A-BFF6-E40EA1C10810}">
      <dgm:prSet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ICV</a:t>
          </a:r>
        </a:p>
      </dgm:t>
    </dgm:pt>
    <dgm:pt modelId="{44436740-2B89-4C81-9C70-182D86AA1EED}" type="parTrans" cxnId="{4723D044-7997-4D11-ABE4-AB44E2358422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ACA31ED-7E78-4D11-B954-725708FA3830}" type="sibTrans" cxnId="{4723D044-7997-4D11-ABE4-AB44E2358422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5FCB723-B6EE-484A-B40E-C013122DDD82}">
      <dgm:prSet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Formality.</a:t>
          </a:r>
        </a:p>
      </dgm:t>
    </dgm:pt>
    <dgm:pt modelId="{126DB02E-42DC-4BC4-946B-B07A19577F49}" type="parTrans" cxnId="{0DA3E812-05C2-4189-984C-70C6F29C2EF7}">
      <dgm:prSet/>
      <dgm:spPr/>
    </dgm:pt>
    <dgm:pt modelId="{155E70BD-BFE3-4D5B-9CA6-A88118B5950F}" type="sibTrans" cxnId="{0DA3E812-05C2-4189-984C-70C6F29C2EF7}">
      <dgm:prSet/>
      <dgm:spPr/>
    </dgm:pt>
    <dgm:pt modelId="{D975377C-B596-467D-8E04-83E1C360EC5D}">
      <dgm:prSet custT="1"/>
      <dgm:spPr/>
      <dgm:t>
        <a:bodyPr/>
        <a:lstStyle/>
        <a:p>
          <a:r>
            <a:rPr lang="en-US" sz="1400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PrimeTime</a:t>
          </a:r>
          <a:endParaRPr lang="en-US" sz="14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C6AF41C-A331-4C7E-962D-F42D593C6198}" type="parTrans" cxnId="{06BA4563-0374-41C6-A999-B9D968B78928}">
      <dgm:prSet/>
      <dgm:spPr/>
    </dgm:pt>
    <dgm:pt modelId="{DD2E0077-4D40-4B25-BF24-B64CDDAA95B0}" type="sibTrans" cxnId="{06BA4563-0374-41C6-A999-B9D968B78928}">
      <dgm:prSet/>
      <dgm:spPr/>
    </dgm:pt>
    <dgm:pt modelId="{0A58DA67-44AC-42EA-AD93-C2560712A407}" type="pres">
      <dgm:prSet presAssocID="{52092E51-CD4A-4DDE-984A-62369D32938A}" presName="Name0" presStyleCnt="0">
        <dgm:presLayoutVars>
          <dgm:dir/>
          <dgm:resizeHandles val="exact"/>
        </dgm:presLayoutVars>
      </dgm:prSet>
      <dgm:spPr/>
    </dgm:pt>
    <dgm:pt modelId="{F060AC9C-963A-44BB-AB51-67085BDA59FB}" type="pres">
      <dgm:prSet presAssocID="{3E43E157-A075-42AB-A68C-D8779D01A329}" presName="node" presStyleLbl="node1" presStyleIdx="0" presStyleCnt="6">
        <dgm:presLayoutVars>
          <dgm:bulletEnabled val="1"/>
        </dgm:presLayoutVars>
      </dgm:prSet>
      <dgm:spPr/>
    </dgm:pt>
    <dgm:pt modelId="{4D3EE46C-95FF-4044-A8B1-6CDE46CFF15C}" type="pres">
      <dgm:prSet presAssocID="{849FDC9F-CBA2-46AA-9878-FD8F209900A4}" presName="sibTrans" presStyleLbl="sibTrans1D1" presStyleIdx="0" presStyleCnt="5"/>
      <dgm:spPr/>
    </dgm:pt>
    <dgm:pt modelId="{3FB3374D-880C-4449-B0E0-085EF886A4A1}" type="pres">
      <dgm:prSet presAssocID="{849FDC9F-CBA2-46AA-9878-FD8F209900A4}" presName="connectorText" presStyleLbl="sibTrans1D1" presStyleIdx="0" presStyleCnt="5"/>
      <dgm:spPr/>
    </dgm:pt>
    <dgm:pt modelId="{D2F9BD7D-B36A-4EE9-B34D-40B44A1ADEC4}" type="pres">
      <dgm:prSet presAssocID="{C73A04A0-5FDC-46A6-B148-1D1C187D2581}" presName="node" presStyleLbl="node1" presStyleIdx="1" presStyleCnt="6">
        <dgm:presLayoutVars>
          <dgm:bulletEnabled val="1"/>
        </dgm:presLayoutVars>
      </dgm:prSet>
      <dgm:spPr/>
    </dgm:pt>
    <dgm:pt modelId="{142FCFD0-B330-41A4-A2DC-F894EEAED90D}" type="pres">
      <dgm:prSet presAssocID="{8789EA2D-7154-4135-9B69-8F0A5D0E7D8C}" presName="sibTrans" presStyleLbl="sibTrans1D1" presStyleIdx="1" presStyleCnt="5"/>
      <dgm:spPr/>
    </dgm:pt>
    <dgm:pt modelId="{1F43CFC0-7017-48CB-A1AA-0B1770BEE925}" type="pres">
      <dgm:prSet presAssocID="{8789EA2D-7154-4135-9B69-8F0A5D0E7D8C}" presName="connectorText" presStyleLbl="sibTrans1D1" presStyleIdx="1" presStyleCnt="5"/>
      <dgm:spPr/>
    </dgm:pt>
    <dgm:pt modelId="{A005FA9F-C28F-41E0-9056-CD6F5E51D70C}" type="pres">
      <dgm:prSet presAssocID="{544E8171-7CC7-451A-AE6A-E3A9673F78A0}" presName="node" presStyleLbl="node1" presStyleIdx="2" presStyleCnt="6">
        <dgm:presLayoutVars>
          <dgm:bulletEnabled val="1"/>
        </dgm:presLayoutVars>
      </dgm:prSet>
      <dgm:spPr/>
    </dgm:pt>
    <dgm:pt modelId="{8BF6AFE7-F029-40C6-B0E6-A405EB724DF5}" type="pres">
      <dgm:prSet presAssocID="{62E4BE28-0AD9-4F82-B34F-9CA94C80849B}" presName="sibTrans" presStyleLbl="sibTrans1D1" presStyleIdx="2" presStyleCnt="5"/>
      <dgm:spPr/>
    </dgm:pt>
    <dgm:pt modelId="{D3B79F3F-7147-4503-9D7F-D228FBA87B2B}" type="pres">
      <dgm:prSet presAssocID="{62E4BE28-0AD9-4F82-B34F-9CA94C80849B}" presName="connectorText" presStyleLbl="sibTrans1D1" presStyleIdx="2" presStyleCnt="5"/>
      <dgm:spPr/>
    </dgm:pt>
    <dgm:pt modelId="{F6A25452-0C28-4F85-904C-5F6664BC2B5B}" type="pres">
      <dgm:prSet presAssocID="{ACBF5A4D-7C8A-47FF-BECF-AE2DAEE90986}" presName="node" presStyleLbl="node1" presStyleIdx="3" presStyleCnt="6">
        <dgm:presLayoutVars>
          <dgm:bulletEnabled val="1"/>
        </dgm:presLayoutVars>
      </dgm:prSet>
      <dgm:spPr/>
    </dgm:pt>
    <dgm:pt modelId="{691EA4A3-F8A0-48EC-8307-C7274D7DB02A}" type="pres">
      <dgm:prSet presAssocID="{71946141-85DA-4707-9D09-EF31B54D5A8C}" presName="sibTrans" presStyleLbl="sibTrans1D1" presStyleIdx="3" presStyleCnt="5"/>
      <dgm:spPr/>
    </dgm:pt>
    <dgm:pt modelId="{2E12CB38-60DB-4010-BFF9-3DE011CFA15C}" type="pres">
      <dgm:prSet presAssocID="{71946141-85DA-4707-9D09-EF31B54D5A8C}" presName="connectorText" presStyleLbl="sibTrans1D1" presStyleIdx="3" presStyleCnt="5"/>
      <dgm:spPr/>
    </dgm:pt>
    <dgm:pt modelId="{5C1B1D2F-169C-4FB1-870D-C6AC4E88DA83}" type="pres">
      <dgm:prSet presAssocID="{1110CFB7-E8C1-41D9-A532-939056835421}" presName="node" presStyleLbl="node1" presStyleIdx="4" presStyleCnt="6">
        <dgm:presLayoutVars>
          <dgm:bulletEnabled val="1"/>
        </dgm:presLayoutVars>
      </dgm:prSet>
      <dgm:spPr/>
    </dgm:pt>
    <dgm:pt modelId="{EBC148EB-1E3F-4369-BC7D-EA49B32DF7C3}" type="pres">
      <dgm:prSet presAssocID="{8230D19A-6419-41FA-B537-6119EF3945A4}" presName="sibTrans" presStyleLbl="sibTrans1D1" presStyleIdx="4" presStyleCnt="5"/>
      <dgm:spPr/>
    </dgm:pt>
    <dgm:pt modelId="{3081525A-40AC-4156-A8F0-412B0401E995}" type="pres">
      <dgm:prSet presAssocID="{8230D19A-6419-41FA-B537-6119EF3945A4}" presName="connectorText" presStyleLbl="sibTrans1D1" presStyleIdx="4" presStyleCnt="5"/>
      <dgm:spPr/>
    </dgm:pt>
    <dgm:pt modelId="{A676F91C-0D1C-4303-8899-BD1434A84794}" type="pres">
      <dgm:prSet presAssocID="{6C5E487C-1D12-4C8D-B54E-2654643042BD}" presName="node" presStyleLbl="node1" presStyleIdx="5" presStyleCnt="6">
        <dgm:presLayoutVars>
          <dgm:bulletEnabled val="1"/>
        </dgm:presLayoutVars>
      </dgm:prSet>
      <dgm:spPr/>
    </dgm:pt>
  </dgm:ptLst>
  <dgm:cxnLst>
    <dgm:cxn modelId="{81F9E405-486E-4CCC-9B39-A2A121823EDC}" type="presOf" srcId="{046DFF13-7EBB-42F3-ABA5-4CB620F0425D}" destId="{A676F91C-0D1C-4303-8899-BD1434A84794}" srcOrd="0" destOrd="1" presId="urn:microsoft.com/office/officeart/2016/7/layout/RepeatingBendingProcessNew"/>
    <dgm:cxn modelId="{E594020C-072D-4545-82A7-0D13EAC2D600}" type="presOf" srcId="{D975377C-B596-467D-8E04-83E1C360EC5D}" destId="{A676F91C-0D1C-4303-8899-BD1434A84794}" srcOrd="0" destOrd="3" presId="urn:microsoft.com/office/officeart/2016/7/layout/RepeatingBendingProcessNew"/>
    <dgm:cxn modelId="{0DA3E812-05C2-4189-984C-70C6F29C2EF7}" srcId="{6C5E487C-1D12-4C8D-B54E-2654643042BD}" destId="{95FCB723-B6EE-484A-B40E-C013122DDD82}" srcOrd="1" destOrd="0" parTransId="{126DB02E-42DC-4BC4-946B-B07A19577F49}" sibTransId="{155E70BD-BFE3-4D5B-9CA6-A88118B5950F}"/>
    <dgm:cxn modelId="{DAF17C16-5435-49F4-9DB9-7098125428A1}" type="presOf" srcId="{52092E51-CD4A-4DDE-984A-62369D32938A}" destId="{0A58DA67-44AC-42EA-AD93-C2560712A407}" srcOrd="0" destOrd="0" presId="urn:microsoft.com/office/officeart/2016/7/layout/RepeatingBendingProcessNew"/>
    <dgm:cxn modelId="{5616171B-D7EA-4A43-90FE-E62AEF5C1134}" type="presOf" srcId="{849FDC9F-CBA2-46AA-9878-FD8F209900A4}" destId="{3FB3374D-880C-4449-B0E0-085EF886A4A1}" srcOrd="1" destOrd="0" presId="urn:microsoft.com/office/officeart/2016/7/layout/RepeatingBendingProcessNew"/>
    <dgm:cxn modelId="{1C4B0221-5741-4DAC-9659-904899C8C604}" type="presOf" srcId="{ACBF5A4D-7C8A-47FF-BECF-AE2DAEE90986}" destId="{F6A25452-0C28-4F85-904C-5F6664BC2B5B}" srcOrd="0" destOrd="0" presId="urn:microsoft.com/office/officeart/2016/7/layout/RepeatingBendingProcessNew"/>
    <dgm:cxn modelId="{A909B221-0AC5-4B75-AF5E-E7C1D42C23E0}" type="presOf" srcId="{849FDC9F-CBA2-46AA-9878-FD8F209900A4}" destId="{4D3EE46C-95FF-4044-A8B1-6CDE46CFF15C}" srcOrd="0" destOrd="0" presId="urn:microsoft.com/office/officeart/2016/7/layout/RepeatingBendingProcessNew"/>
    <dgm:cxn modelId="{BAC16627-DD0A-40A4-8769-39E9EFF89E3D}" type="presOf" srcId="{95FCB723-B6EE-484A-B40E-C013122DDD82}" destId="{A676F91C-0D1C-4303-8899-BD1434A84794}" srcOrd="0" destOrd="2" presId="urn:microsoft.com/office/officeart/2016/7/layout/RepeatingBendingProcessNew"/>
    <dgm:cxn modelId="{06BA4563-0374-41C6-A999-B9D968B78928}" srcId="{6C5E487C-1D12-4C8D-B54E-2654643042BD}" destId="{D975377C-B596-467D-8E04-83E1C360EC5D}" srcOrd="2" destOrd="0" parTransId="{9C6AF41C-A331-4C7E-962D-F42D593C6198}" sibTransId="{DD2E0077-4D40-4B25-BF24-B64CDDAA95B0}"/>
    <dgm:cxn modelId="{4723D044-7997-4D11-ABE4-AB44E2358422}" srcId="{6C5E487C-1D12-4C8D-B54E-2654643042BD}" destId="{C39304C5-7E09-401A-BFF6-E40EA1C10810}" srcOrd="4" destOrd="0" parTransId="{44436740-2B89-4C81-9C70-182D86AA1EED}" sibTransId="{AACA31ED-7E78-4D11-B954-725708FA3830}"/>
    <dgm:cxn modelId="{3688E364-01CF-4B6C-BB0A-6073F63CDD26}" type="presOf" srcId="{71946141-85DA-4707-9D09-EF31B54D5A8C}" destId="{691EA4A3-F8A0-48EC-8307-C7274D7DB02A}" srcOrd="0" destOrd="0" presId="urn:microsoft.com/office/officeart/2016/7/layout/RepeatingBendingProcessNew"/>
    <dgm:cxn modelId="{C8B92666-E298-4666-A259-CDF3235EDC64}" type="presOf" srcId="{71946141-85DA-4707-9D09-EF31B54D5A8C}" destId="{2E12CB38-60DB-4010-BFF9-3DE011CFA15C}" srcOrd="1" destOrd="0" presId="urn:microsoft.com/office/officeart/2016/7/layout/RepeatingBendingProcessNew"/>
    <dgm:cxn modelId="{3672A566-657F-48D9-A4F1-8E04DB0FC400}" type="presOf" srcId="{3E43E157-A075-42AB-A68C-D8779D01A329}" destId="{F060AC9C-963A-44BB-AB51-67085BDA59FB}" srcOrd="0" destOrd="0" presId="urn:microsoft.com/office/officeart/2016/7/layout/RepeatingBendingProcessNew"/>
    <dgm:cxn modelId="{B1FF8368-D29E-4D0D-9DCB-188801908313}" type="presOf" srcId="{8230D19A-6419-41FA-B537-6119EF3945A4}" destId="{EBC148EB-1E3F-4369-BC7D-EA49B32DF7C3}" srcOrd="0" destOrd="0" presId="urn:microsoft.com/office/officeart/2016/7/layout/RepeatingBendingProcessNew"/>
    <dgm:cxn modelId="{0A057A49-06A4-4DF5-935E-E26E794B5C78}" srcId="{52092E51-CD4A-4DDE-984A-62369D32938A}" destId="{C73A04A0-5FDC-46A6-B148-1D1C187D2581}" srcOrd="1" destOrd="0" parTransId="{43F191F4-5352-48F2-9413-3D567059410C}" sibTransId="{8789EA2D-7154-4135-9B69-8F0A5D0E7D8C}"/>
    <dgm:cxn modelId="{6BF2986A-8D03-4899-BB53-9B7614DD19CA}" srcId="{52092E51-CD4A-4DDE-984A-62369D32938A}" destId="{1110CFB7-E8C1-41D9-A532-939056835421}" srcOrd="4" destOrd="0" parTransId="{8E4CFEB1-A43F-439E-9DE3-2303238F2B34}" sibTransId="{8230D19A-6419-41FA-B537-6119EF3945A4}"/>
    <dgm:cxn modelId="{F61D0D71-7EA3-4F04-A3A5-49AB03120CD9}" type="presOf" srcId="{62E4BE28-0AD9-4F82-B34F-9CA94C80849B}" destId="{8BF6AFE7-F029-40C6-B0E6-A405EB724DF5}" srcOrd="0" destOrd="0" presId="urn:microsoft.com/office/officeart/2016/7/layout/RepeatingBendingProcessNew"/>
    <dgm:cxn modelId="{F1929D78-BFEB-4A34-A67E-43BF67FAC402}" srcId="{52092E51-CD4A-4DDE-984A-62369D32938A}" destId="{544E8171-7CC7-451A-AE6A-E3A9673F78A0}" srcOrd="2" destOrd="0" parTransId="{718EF053-9AD3-4D44-801E-1BBCADACBE22}" sibTransId="{62E4BE28-0AD9-4F82-B34F-9CA94C80849B}"/>
    <dgm:cxn modelId="{E6F4D158-A6B7-4C9F-AF0D-B52319F44F03}" type="presOf" srcId="{1110CFB7-E8C1-41D9-A532-939056835421}" destId="{5C1B1D2F-169C-4FB1-870D-C6AC4E88DA83}" srcOrd="0" destOrd="0" presId="urn:microsoft.com/office/officeart/2016/7/layout/RepeatingBendingProcessNew"/>
    <dgm:cxn modelId="{1F434E5A-A195-44BA-8AE5-561C8841F6C9}" srcId="{52092E51-CD4A-4DDE-984A-62369D32938A}" destId="{6C5E487C-1D12-4C8D-B54E-2654643042BD}" srcOrd="5" destOrd="0" parTransId="{1B212A90-8F20-4960-B904-4B1FF7BB6025}" sibTransId="{F84E0937-E3B4-43D1-B363-76CE92600994}"/>
    <dgm:cxn modelId="{23B10485-4F61-4C75-9B4A-C9C104F357B7}" srcId="{52092E51-CD4A-4DDE-984A-62369D32938A}" destId="{ACBF5A4D-7C8A-47FF-BECF-AE2DAEE90986}" srcOrd="3" destOrd="0" parTransId="{1E3DCB57-1A74-4C85-B05E-82474BD73146}" sibTransId="{71946141-85DA-4707-9D09-EF31B54D5A8C}"/>
    <dgm:cxn modelId="{7D869B92-E766-4EC3-BACD-12896FA9A38A}" srcId="{52092E51-CD4A-4DDE-984A-62369D32938A}" destId="{3E43E157-A075-42AB-A68C-D8779D01A329}" srcOrd="0" destOrd="0" parTransId="{11463E36-44A0-412D-8337-478B7E7A3A5C}" sibTransId="{849FDC9F-CBA2-46AA-9878-FD8F209900A4}"/>
    <dgm:cxn modelId="{165F1294-8388-45AE-8766-E8B124D48CFF}" type="presOf" srcId="{6C5E487C-1D12-4C8D-B54E-2654643042BD}" destId="{A676F91C-0D1C-4303-8899-BD1434A84794}" srcOrd="0" destOrd="0" presId="urn:microsoft.com/office/officeart/2016/7/layout/RepeatingBendingProcessNew"/>
    <dgm:cxn modelId="{47E744A8-83AF-421A-A6AE-DDBAF97AB6D4}" type="presOf" srcId="{8789EA2D-7154-4135-9B69-8F0A5D0E7D8C}" destId="{142FCFD0-B330-41A4-A2DC-F894EEAED90D}" srcOrd="0" destOrd="0" presId="urn:microsoft.com/office/officeart/2016/7/layout/RepeatingBendingProcessNew"/>
    <dgm:cxn modelId="{FC3D56AA-70C6-4779-B81E-413213709806}" type="presOf" srcId="{C39304C5-7E09-401A-BFF6-E40EA1C10810}" destId="{A676F91C-0D1C-4303-8899-BD1434A84794}" srcOrd="0" destOrd="5" presId="urn:microsoft.com/office/officeart/2016/7/layout/RepeatingBendingProcessNew"/>
    <dgm:cxn modelId="{6E155FB6-3B97-42DB-98D0-9038404D1F59}" type="presOf" srcId="{8789EA2D-7154-4135-9B69-8F0A5D0E7D8C}" destId="{1F43CFC0-7017-48CB-A1AA-0B1770BEE925}" srcOrd="1" destOrd="0" presId="urn:microsoft.com/office/officeart/2016/7/layout/RepeatingBendingProcessNew"/>
    <dgm:cxn modelId="{924604C2-45F6-463B-8851-F441918EF13E}" type="presOf" srcId="{C73A04A0-5FDC-46A6-B148-1D1C187D2581}" destId="{D2F9BD7D-B36A-4EE9-B34D-40B44A1ADEC4}" srcOrd="0" destOrd="0" presId="urn:microsoft.com/office/officeart/2016/7/layout/RepeatingBendingProcessNew"/>
    <dgm:cxn modelId="{002AD8C8-1F02-4C92-AF9D-9917535C16E2}" type="presOf" srcId="{8230D19A-6419-41FA-B537-6119EF3945A4}" destId="{3081525A-40AC-4156-A8F0-412B0401E995}" srcOrd="1" destOrd="0" presId="urn:microsoft.com/office/officeart/2016/7/layout/RepeatingBendingProcessNew"/>
    <dgm:cxn modelId="{40094CCD-C59C-4561-B680-E6BEA9A43B2D}" type="presOf" srcId="{544E8171-7CC7-451A-AE6A-E3A9673F78A0}" destId="{A005FA9F-C28F-41E0-9056-CD6F5E51D70C}" srcOrd="0" destOrd="0" presId="urn:microsoft.com/office/officeart/2016/7/layout/RepeatingBendingProcessNew"/>
    <dgm:cxn modelId="{0302E6EC-A6AF-4A58-A32D-37F4F36AA76D}" srcId="{6C5E487C-1D12-4C8D-B54E-2654643042BD}" destId="{92B1F9AE-E4F6-4693-8330-1DC8B690856F}" srcOrd="3" destOrd="0" parTransId="{84E4E54A-8A6B-4965-AB1B-79D53E47C8C7}" sibTransId="{610EA780-4FC6-4034-8C2A-8560E036BAA0}"/>
    <dgm:cxn modelId="{1695CDED-711A-4B68-813B-8DFE97D3FCC3}" type="presOf" srcId="{62E4BE28-0AD9-4F82-B34F-9CA94C80849B}" destId="{D3B79F3F-7147-4503-9D7F-D228FBA87B2B}" srcOrd="1" destOrd="0" presId="urn:microsoft.com/office/officeart/2016/7/layout/RepeatingBendingProcessNew"/>
    <dgm:cxn modelId="{F0DB58EF-9C6A-4060-A7EE-09AF0CEA810F}" srcId="{6C5E487C-1D12-4C8D-B54E-2654643042BD}" destId="{046DFF13-7EBB-42F3-ABA5-4CB620F0425D}" srcOrd="0" destOrd="0" parTransId="{0A1728E8-3986-41DC-9DA1-35673D36B3EB}" sibTransId="{7CB1A591-4643-48A6-AD92-611586CCA6E2}"/>
    <dgm:cxn modelId="{467B28FA-F62A-4CB4-B913-169DB0E3C7C4}" type="presOf" srcId="{92B1F9AE-E4F6-4693-8330-1DC8B690856F}" destId="{A676F91C-0D1C-4303-8899-BD1434A84794}" srcOrd="0" destOrd="4" presId="urn:microsoft.com/office/officeart/2016/7/layout/RepeatingBendingProcessNew"/>
    <dgm:cxn modelId="{E09543AF-C0A9-4835-9CA9-9D467AE51EFF}" type="presParOf" srcId="{0A58DA67-44AC-42EA-AD93-C2560712A407}" destId="{F060AC9C-963A-44BB-AB51-67085BDA59FB}" srcOrd="0" destOrd="0" presId="urn:microsoft.com/office/officeart/2016/7/layout/RepeatingBendingProcessNew"/>
    <dgm:cxn modelId="{6F8D6554-D7C8-45C9-95E2-322B458C3B71}" type="presParOf" srcId="{0A58DA67-44AC-42EA-AD93-C2560712A407}" destId="{4D3EE46C-95FF-4044-A8B1-6CDE46CFF15C}" srcOrd="1" destOrd="0" presId="urn:microsoft.com/office/officeart/2016/7/layout/RepeatingBendingProcessNew"/>
    <dgm:cxn modelId="{C2DB8775-D893-41BD-9848-3E1904A251DD}" type="presParOf" srcId="{4D3EE46C-95FF-4044-A8B1-6CDE46CFF15C}" destId="{3FB3374D-880C-4449-B0E0-085EF886A4A1}" srcOrd="0" destOrd="0" presId="urn:microsoft.com/office/officeart/2016/7/layout/RepeatingBendingProcessNew"/>
    <dgm:cxn modelId="{3231EA79-6A69-4756-B83C-776BEB2E0CF7}" type="presParOf" srcId="{0A58DA67-44AC-42EA-AD93-C2560712A407}" destId="{D2F9BD7D-B36A-4EE9-B34D-40B44A1ADEC4}" srcOrd="2" destOrd="0" presId="urn:microsoft.com/office/officeart/2016/7/layout/RepeatingBendingProcessNew"/>
    <dgm:cxn modelId="{4B96F028-2744-469E-90C3-E795C82E29E0}" type="presParOf" srcId="{0A58DA67-44AC-42EA-AD93-C2560712A407}" destId="{142FCFD0-B330-41A4-A2DC-F894EEAED90D}" srcOrd="3" destOrd="0" presId="urn:microsoft.com/office/officeart/2016/7/layout/RepeatingBendingProcessNew"/>
    <dgm:cxn modelId="{B66413A0-3C8C-49ED-8DD8-1E35C3791828}" type="presParOf" srcId="{142FCFD0-B330-41A4-A2DC-F894EEAED90D}" destId="{1F43CFC0-7017-48CB-A1AA-0B1770BEE925}" srcOrd="0" destOrd="0" presId="urn:microsoft.com/office/officeart/2016/7/layout/RepeatingBendingProcessNew"/>
    <dgm:cxn modelId="{CAA04AFA-B7AE-4469-9F41-E6EAAC752A0F}" type="presParOf" srcId="{0A58DA67-44AC-42EA-AD93-C2560712A407}" destId="{A005FA9F-C28F-41E0-9056-CD6F5E51D70C}" srcOrd="4" destOrd="0" presId="urn:microsoft.com/office/officeart/2016/7/layout/RepeatingBendingProcessNew"/>
    <dgm:cxn modelId="{00EB3003-176F-4D49-B752-C13E67D635BA}" type="presParOf" srcId="{0A58DA67-44AC-42EA-AD93-C2560712A407}" destId="{8BF6AFE7-F029-40C6-B0E6-A405EB724DF5}" srcOrd="5" destOrd="0" presId="urn:microsoft.com/office/officeart/2016/7/layout/RepeatingBendingProcessNew"/>
    <dgm:cxn modelId="{59D1E522-7C60-4EAF-A552-B534DA6FEDB9}" type="presParOf" srcId="{8BF6AFE7-F029-40C6-B0E6-A405EB724DF5}" destId="{D3B79F3F-7147-4503-9D7F-D228FBA87B2B}" srcOrd="0" destOrd="0" presId="urn:microsoft.com/office/officeart/2016/7/layout/RepeatingBendingProcessNew"/>
    <dgm:cxn modelId="{B8F318F9-EFB1-4AC1-9F69-3A9283246A63}" type="presParOf" srcId="{0A58DA67-44AC-42EA-AD93-C2560712A407}" destId="{F6A25452-0C28-4F85-904C-5F6664BC2B5B}" srcOrd="6" destOrd="0" presId="urn:microsoft.com/office/officeart/2016/7/layout/RepeatingBendingProcessNew"/>
    <dgm:cxn modelId="{3070F583-AD1E-4913-8A20-E61FB4C78583}" type="presParOf" srcId="{0A58DA67-44AC-42EA-AD93-C2560712A407}" destId="{691EA4A3-F8A0-48EC-8307-C7274D7DB02A}" srcOrd="7" destOrd="0" presId="urn:microsoft.com/office/officeart/2016/7/layout/RepeatingBendingProcessNew"/>
    <dgm:cxn modelId="{586F29CC-A840-4FD2-96F8-5F410E1BC3F1}" type="presParOf" srcId="{691EA4A3-F8A0-48EC-8307-C7274D7DB02A}" destId="{2E12CB38-60DB-4010-BFF9-3DE011CFA15C}" srcOrd="0" destOrd="0" presId="urn:microsoft.com/office/officeart/2016/7/layout/RepeatingBendingProcessNew"/>
    <dgm:cxn modelId="{863F3E02-CC68-49FE-A690-3DDD2E431B70}" type="presParOf" srcId="{0A58DA67-44AC-42EA-AD93-C2560712A407}" destId="{5C1B1D2F-169C-4FB1-870D-C6AC4E88DA83}" srcOrd="8" destOrd="0" presId="urn:microsoft.com/office/officeart/2016/7/layout/RepeatingBendingProcessNew"/>
    <dgm:cxn modelId="{E7D76016-F5C1-42D3-93C8-9CA0879DCACE}" type="presParOf" srcId="{0A58DA67-44AC-42EA-AD93-C2560712A407}" destId="{EBC148EB-1E3F-4369-BC7D-EA49B32DF7C3}" srcOrd="9" destOrd="0" presId="urn:microsoft.com/office/officeart/2016/7/layout/RepeatingBendingProcessNew"/>
    <dgm:cxn modelId="{C1EF174C-8B7B-4B09-A7DE-D9DA7B18E01E}" type="presParOf" srcId="{EBC148EB-1E3F-4369-BC7D-EA49B32DF7C3}" destId="{3081525A-40AC-4156-A8F0-412B0401E995}" srcOrd="0" destOrd="0" presId="urn:microsoft.com/office/officeart/2016/7/layout/RepeatingBendingProcessNew"/>
    <dgm:cxn modelId="{969E6A7C-E977-4CEC-A8DB-8447193971F0}" type="presParOf" srcId="{0A58DA67-44AC-42EA-AD93-C2560712A407}" destId="{A676F91C-0D1C-4303-8899-BD1434A84794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B6EF1D-7D00-4ABE-8B0A-52FF2B85FF8E}" type="doc">
      <dgm:prSet loTypeId="urn:microsoft.com/office/officeart/2005/8/layout/process1" loCatId="process" qsTypeId="urn:microsoft.com/office/officeart/2005/8/quickstyle/simple3" qsCatId="simple" csTypeId="urn:microsoft.com/office/officeart/2005/8/colors/accent4_2" csCatId="accent4" phldr="1"/>
      <dgm:spPr/>
    </dgm:pt>
    <dgm:pt modelId="{5F9A09D2-73A5-4C58-84CB-EC20530DA7E2}">
      <dgm:prSet phldrT="[טקסט]"/>
      <dgm:spPr/>
      <dgm:t>
        <a:bodyPr/>
        <a:lstStyle/>
        <a:p>
          <a:pPr rtl="1"/>
          <a:r>
            <a:rPr lang="en-US" b="1">
              <a:ln w="0"/>
              <a:latin typeface="Times New Roman" panose="02020603050405020304" pitchFamily="18" charset="0"/>
              <a:cs typeface="Times New Roman" panose="02020603050405020304" pitchFamily="18" charset="0"/>
            </a:rPr>
            <a:t>Verification </a:t>
          </a:r>
          <a:endParaRPr lang="he-IL" dirty="0"/>
        </a:p>
      </dgm:t>
    </dgm:pt>
    <dgm:pt modelId="{32466341-E8E6-4D0E-AA93-DF7E534A0378}" type="parTrans" cxnId="{4C7036BE-2481-45F1-BB66-00E03EDCE6F0}">
      <dgm:prSet/>
      <dgm:spPr/>
      <dgm:t>
        <a:bodyPr/>
        <a:lstStyle/>
        <a:p>
          <a:pPr rtl="1"/>
          <a:endParaRPr lang="he-IL">
            <a:solidFill>
              <a:schemeClr val="tx2">
                <a:lumMod val="50000"/>
              </a:schemeClr>
            </a:solidFill>
          </a:endParaRPr>
        </a:p>
      </dgm:t>
    </dgm:pt>
    <dgm:pt modelId="{1DFC943D-E703-4079-8B81-ECBDA3BB2F91}" type="sibTrans" cxnId="{4C7036BE-2481-45F1-BB66-00E03EDCE6F0}">
      <dgm:prSet/>
      <dgm:spPr/>
      <dgm:t>
        <a:bodyPr/>
        <a:lstStyle/>
        <a:p>
          <a:pPr rtl="1"/>
          <a:endParaRPr lang="he-IL">
            <a:solidFill>
              <a:schemeClr val="tx2">
                <a:lumMod val="50000"/>
              </a:schemeClr>
            </a:solidFill>
          </a:endParaRPr>
        </a:p>
      </dgm:t>
    </dgm:pt>
    <dgm:pt modelId="{8F7E39D9-5A20-4A98-9639-9E87EC639668}">
      <dgm:prSet phldrT="[טקסט]"/>
      <dgm:spPr/>
      <dgm:t>
        <a:bodyPr/>
        <a:lstStyle/>
        <a:p>
          <a:pPr rtl="1"/>
          <a:r>
            <a:rPr lang="en-US" b="1">
              <a:ln w="0"/>
              <a:latin typeface="Times New Roman" panose="02020603050405020304" pitchFamily="18" charset="0"/>
              <a:cs typeface="Times New Roman" panose="02020603050405020304" pitchFamily="18" charset="0"/>
            </a:rPr>
            <a:t>Synthesis</a:t>
          </a:r>
          <a:endParaRPr lang="he-IL" dirty="0"/>
        </a:p>
      </dgm:t>
    </dgm:pt>
    <dgm:pt modelId="{45C68B8E-F473-4E55-BF8F-229F6F6C05C8}" type="parTrans" cxnId="{20313B97-770C-40CE-8369-4EE82E2552FC}">
      <dgm:prSet/>
      <dgm:spPr/>
      <dgm:t>
        <a:bodyPr/>
        <a:lstStyle/>
        <a:p>
          <a:pPr rtl="1"/>
          <a:endParaRPr lang="he-IL">
            <a:solidFill>
              <a:schemeClr val="tx2">
                <a:lumMod val="50000"/>
              </a:schemeClr>
            </a:solidFill>
          </a:endParaRPr>
        </a:p>
      </dgm:t>
    </dgm:pt>
    <dgm:pt modelId="{64C3F9C3-4384-4469-9F65-7D5018AA470D}" type="sibTrans" cxnId="{20313B97-770C-40CE-8369-4EE82E2552FC}">
      <dgm:prSet/>
      <dgm:spPr/>
      <dgm:t>
        <a:bodyPr/>
        <a:lstStyle/>
        <a:p>
          <a:pPr rtl="1"/>
          <a:endParaRPr lang="he-IL">
            <a:solidFill>
              <a:schemeClr val="tx2">
                <a:lumMod val="50000"/>
              </a:schemeClr>
            </a:solidFill>
          </a:endParaRPr>
        </a:p>
      </dgm:t>
    </dgm:pt>
    <dgm:pt modelId="{24713225-4211-45CD-849D-05394B9AB393}">
      <dgm:prSet phldrT="[טקסט]"/>
      <dgm:spPr/>
      <dgm:t>
        <a:bodyPr/>
        <a:lstStyle/>
        <a:p>
          <a:pPr rtl="1"/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Floor Planning and Placement</a:t>
          </a:r>
          <a:endParaRPr lang="he-IL" dirty="0"/>
        </a:p>
      </dgm:t>
    </dgm:pt>
    <dgm:pt modelId="{4DD381B3-E3A3-4FBE-A630-33837F73CFAA}" type="parTrans" cxnId="{2AF424A1-C1A7-4E99-AE92-E818D4DEE67E}">
      <dgm:prSet/>
      <dgm:spPr/>
      <dgm:t>
        <a:bodyPr/>
        <a:lstStyle/>
        <a:p>
          <a:pPr rtl="1"/>
          <a:endParaRPr lang="he-IL">
            <a:solidFill>
              <a:schemeClr val="tx2">
                <a:lumMod val="50000"/>
              </a:schemeClr>
            </a:solidFill>
          </a:endParaRPr>
        </a:p>
      </dgm:t>
    </dgm:pt>
    <dgm:pt modelId="{3B553CE2-3287-4F02-A087-B812A18463AC}" type="sibTrans" cxnId="{2AF424A1-C1A7-4E99-AE92-E818D4DEE67E}">
      <dgm:prSet/>
      <dgm:spPr/>
      <dgm:t>
        <a:bodyPr/>
        <a:lstStyle/>
        <a:p>
          <a:pPr rtl="1"/>
          <a:endParaRPr lang="he-IL">
            <a:solidFill>
              <a:schemeClr val="tx2">
                <a:lumMod val="50000"/>
              </a:schemeClr>
            </a:solidFill>
          </a:endParaRPr>
        </a:p>
      </dgm:t>
    </dgm:pt>
    <dgm:pt modelId="{967F2ECA-2986-46CF-86C8-B468356DAEA5}">
      <dgm:prSet phldrT="[טקסט]"/>
      <dgm:spPr/>
      <dgm:t>
        <a:bodyPr/>
        <a:lstStyle/>
        <a:p>
          <a:pPr rtl="1"/>
          <a:r>
            <a:rPr lang="en-US" b="1">
              <a:ln w="0"/>
              <a:latin typeface="Times New Roman" panose="02020603050405020304" pitchFamily="18" charset="0"/>
              <a:cs typeface="Times New Roman" panose="02020603050405020304" pitchFamily="18" charset="0"/>
            </a:rPr>
            <a:t>CTS and Routing</a:t>
          </a:r>
          <a:endParaRPr lang="he-IL" dirty="0"/>
        </a:p>
      </dgm:t>
    </dgm:pt>
    <dgm:pt modelId="{1FA26A4F-C9F3-4CAB-AB9F-8E1B69976408}" type="parTrans" cxnId="{827CC98F-EE79-4080-BC47-00C25B0C9B64}">
      <dgm:prSet/>
      <dgm:spPr/>
      <dgm:t>
        <a:bodyPr/>
        <a:lstStyle/>
        <a:p>
          <a:pPr rtl="1"/>
          <a:endParaRPr lang="he-IL">
            <a:solidFill>
              <a:schemeClr val="tx2">
                <a:lumMod val="50000"/>
              </a:schemeClr>
            </a:solidFill>
          </a:endParaRPr>
        </a:p>
      </dgm:t>
    </dgm:pt>
    <dgm:pt modelId="{A16EABA7-5539-406D-BE11-46544F13FB7D}" type="sibTrans" cxnId="{827CC98F-EE79-4080-BC47-00C25B0C9B64}">
      <dgm:prSet/>
      <dgm:spPr/>
      <dgm:t>
        <a:bodyPr/>
        <a:lstStyle/>
        <a:p>
          <a:pPr rtl="1"/>
          <a:endParaRPr lang="he-IL">
            <a:solidFill>
              <a:schemeClr val="tx2">
                <a:lumMod val="50000"/>
              </a:schemeClr>
            </a:solidFill>
          </a:endParaRPr>
        </a:p>
      </dgm:t>
    </dgm:pt>
    <dgm:pt modelId="{EA3C00A1-A90A-4A57-94F7-7F9B2D642566}" type="pres">
      <dgm:prSet presAssocID="{26B6EF1D-7D00-4ABE-8B0A-52FF2B85FF8E}" presName="Name0" presStyleCnt="0">
        <dgm:presLayoutVars>
          <dgm:dir/>
          <dgm:resizeHandles val="exact"/>
        </dgm:presLayoutVars>
      </dgm:prSet>
      <dgm:spPr/>
    </dgm:pt>
    <dgm:pt modelId="{B4E8AE83-063C-4DBF-9360-4179875934D5}" type="pres">
      <dgm:prSet presAssocID="{5F9A09D2-73A5-4C58-84CB-EC20530DA7E2}" presName="node" presStyleLbl="node1" presStyleIdx="0" presStyleCnt="4">
        <dgm:presLayoutVars>
          <dgm:bulletEnabled val="1"/>
        </dgm:presLayoutVars>
      </dgm:prSet>
      <dgm:spPr/>
    </dgm:pt>
    <dgm:pt modelId="{1F9EF624-B871-4547-AED8-28AB793DB6A1}" type="pres">
      <dgm:prSet presAssocID="{1DFC943D-E703-4079-8B81-ECBDA3BB2F91}" presName="sibTrans" presStyleLbl="sibTrans2D1" presStyleIdx="0" presStyleCnt="3"/>
      <dgm:spPr/>
    </dgm:pt>
    <dgm:pt modelId="{50247A92-24D8-47CB-9290-47C0192EAD3A}" type="pres">
      <dgm:prSet presAssocID="{1DFC943D-E703-4079-8B81-ECBDA3BB2F91}" presName="connectorText" presStyleLbl="sibTrans2D1" presStyleIdx="0" presStyleCnt="3"/>
      <dgm:spPr/>
    </dgm:pt>
    <dgm:pt modelId="{1A7CC99D-1CCE-4E18-BADB-D89AC88E3B79}" type="pres">
      <dgm:prSet presAssocID="{8F7E39D9-5A20-4A98-9639-9E87EC639668}" presName="node" presStyleLbl="node1" presStyleIdx="1" presStyleCnt="4">
        <dgm:presLayoutVars>
          <dgm:bulletEnabled val="1"/>
        </dgm:presLayoutVars>
      </dgm:prSet>
      <dgm:spPr/>
    </dgm:pt>
    <dgm:pt modelId="{A465E031-08E1-4821-8F29-B0E141632E24}" type="pres">
      <dgm:prSet presAssocID="{64C3F9C3-4384-4469-9F65-7D5018AA470D}" presName="sibTrans" presStyleLbl="sibTrans2D1" presStyleIdx="1" presStyleCnt="3"/>
      <dgm:spPr/>
    </dgm:pt>
    <dgm:pt modelId="{1E980D99-8841-4169-824A-536C8CA67DDE}" type="pres">
      <dgm:prSet presAssocID="{64C3F9C3-4384-4469-9F65-7D5018AA470D}" presName="connectorText" presStyleLbl="sibTrans2D1" presStyleIdx="1" presStyleCnt="3"/>
      <dgm:spPr/>
    </dgm:pt>
    <dgm:pt modelId="{A073AA95-FEB0-4E65-B908-6205DC5CEA69}" type="pres">
      <dgm:prSet presAssocID="{24713225-4211-45CD-849D-05394B9AB393}" presName="node" presStyleLbl="node1" presStyleIdx="2" presStyleCnt="4">
        <dgm:presLayoutVars>
          <dgm:bulletEnabled val="1"/>
        </dgm:presLayoutVars>
      </dgm:prSet>
      <dgm:spPr/>
    </dgm:pt>
    <dgm:pt modelId="{1A67B828-3D77-4841-97F8-B558D7D9F106}" type="pres">
      <dgm:prSet presAssocID="{3B553CE2-3287-4F02-A087-B812A18463AC}" presName="sibTrans" presStyleLbl="sibTrans2D1" presStyleIdx="2" presStyleCnt="3"/>
      <dgm:spPr/>
    </dgm:pt>
    <dgm:pt modelId="{36777348-C449-4061-A9DF-94E37AA59CFB}" type="pres">
      <dgm:prSet presAssocID="{3B553CE2-3287-4F02-A087-B812A18463AC}" presName="connectorText" presStyleLbl="sibTrans2D1" presStyleIdx="2" presStyleCnt="3"/>
      <dgm:spPr/>
    </dgm:pt>
    <dgm:pt modelId="{C5D86423-419E-4F14-B154-DD5B29E3CD40}" type="pres">
      <dgm:prSet presAssocID="{967F2ECA-2986-46CF-86C8-B468356DAEA5}" presName="node" presStyleLbl="node1" presStyleIdx="3" presStyleCnt="4">
        <dgm:presLayoutVars>
          <dgm:bulletEnabled val="1"/>
        </dgm:presLayoutVars>
      </dgm:prSet>
      <dgm:spPr/>
    </dgm:pt>
  </dgm:ptLst>
  <dgm:cxnLst>
    <dgm:cxn modelId="{5056AC85-3B6E-4C0F-85EC-A0DB669DFEAA}" type="presOf" srcId="{8F7E39D9-5A20-4A98-9639-9E87EC639668}" destId="{1A7CC99D-1CCE-4E18-BADB-D89AC88E3B79}" srcOrd="0" destOrd="0" presId="urn:microsoft.com/office/officeart/2005/8/layout/process1"/>
    <dgm:cxn modelId="{E0EE358C-9CDE-43EF-BE6D-087651DE15DF}" type="presOf" srcId="{1DFC943D-E703-4079-8B81-ECBDA3BB2F91}" destId="{50247A92-24D8-47CB-9290-47C0192EAD3A}" srcOrd="1" destOrd="0" presId="urn:microsoft.com/office/officeart/2005/8/layout/process1"/>
    <dgm:cxn modelId="{827CC98F-EE79-4080-BC47-00C25B0C9B64}" srcId="{26B6EF1D-7D00-4ABE-8B0A-52FF2B85FF8E}" destId="{967F2ECA-2986-46CF-86C8-B468356DAEA5}" srcOrd="3" destOrd="0" parTransId="{1FA26A4F-C9F3-4CAB-AB9F-8E1B69976408}" sibTransId="{A16EABA7-5539-406D-BE11-46544F13FB7D}"/>
    <dgm:cxn modelId="{20313B97-770C-40CE-8369-4EE82E2552FC}" srcId="{26B6EF1D-7D00-4ABE-8B0A-52FF2B85FF8E}" destId="{8F7E39D9-5A20-4A98-9639-9E87EC639668}" srcOrd="1" destOrd="0" parTransId="{45C68B8E-F473-4E55-BF8F-229F6F6C05C8}" sibTransId="{64C3F9C3-4384-4469-9F65-7D5018AA470D}"/>
    <dgm:cxn modelId="{C808E89C-1B67-4F06-BF1C-095F059D7579}" type="presOf" srcId="{64C3F9C3-4384-4469-9F65-7D5018AA470D}" destId="{1E980D99-8841-4169-824A-536C8CA67DDE}" srcOrd="1" destOrd="0" presId="urn:microsoft.com/office/officeart/2005/8/layout/process1"/>
    <dgm:cxn modelId="{2AF424A1-C1A7-4E99-AE92-E818D4DEE67E}" srcId="{26B6EF1D-7D00-4ABE-8B0A-52FF2B85FF8E}" destId="{24713225-4211-45CD-849D-05394B9AB393}" srcOrd="2" destOrd="0" parTransId="{4DD381B3-E3A3-4FBE-A630-33837F73CFAA}" sibTransId="{3B553CE2-3287-4F02-A087-B812A18463AC}"/>
    <dgm:cxn modelId="{E9F32DA7-A904-4AFD-B862-48D1FFE889C6}" type="presOf" srcId="{26B6EF1D-7D00-4ABE-8B0A-52FF2B85FF8E}" destId="{EA3C00A1-A90A-4A57-94F7-7F9B2D642566}" srcOrd="0" destOrd="0" presId="urn:microsoft.com/office/officeart/2005/8/layout/process1"/>
    <dgm:cxn modelId="{F8AC9CAC-7AD8-42A3-916A-921FC827827E}" type="presOf" srcId="{1DFC943D-E703-4079-8B81-ECBDA3BB2F91}" destId="{1F9EF624-B871-4547-AED8-28AB793DB6A1}" srcOrd="0" destOrd="0" presId="urn:microsoft.com/office/officeart/2005/8/layout/process1"/>
    <dgm:cxn modelId="{714A7FBA-2130-49AE-AC25-163EE7F50259}" type="presOf" srcId="{24713225-4211-45CD-849D-05394B9AB393}" destId="{A073AA95-FEB0-4E65-B908-6205DC5CEA69}" srcOrd="0" destOrd="0" presId="urn:microsoft.com/office/officeart/2005/8/layout/process1"/>
    <dgm:cxn modelId="{8BA950BC-395E-4D8E-9B75-71CB533777EC}" type="presOf" srcId="{967F2ECA-2986-46CF-86C8-B468356DAEA5}" destId="{C5D86423-419E-4F14-B154-DD5B29E3CD40}" srcOrd="0" destOrd="0" presId="urn:microsoft.com/office/officeart/2005/8/layout/process1"/>
    <dgm:cxn modelId="{4C7036BE-2481-45F1-BB66-00E03EDCE6F0}" srcId="{26B6EF1D-7D00-4ABE-8B0A-52FF2B85FF8E}" destId="{5F9A09D2-73A5-4C58-84CB-EC20530DA7E2}" srcOrd="0" destOrd="0" parTransId="{32466341-E8E6-4D0E-AA93-DF7E534A0378}" sibTransId="{1DFC943D-E703-4079-8B81-ECBDA3BB2F91}"/>
    <dgm:cxn modelId="{1DF5A6CE-711C-472C-A503-0DA91982043B}" type="presOf" srcId="{3B553CE2-3287-4F02-A087-B812A18463AC}" destId="{36777348-C449-4061-A9DF-94E37AA59CFB}" srcOrd="1" destOrd="0" presId="urn:microsoft.com/office/officeart/2005/8/layout/process1"/>
    <dgm:cxn modelId="{B0B28CDB-E8AC-4D4C-BB65-FC18D80BAAE0}" type="presOf" srcId="{5F9A09D2-73A5-4C58-84CB-EC20530DA7E2}" destId="{B4E8AE83-063C-4DBF-9360-4179875934D5}" srcOrd="0" destOrd="0" presId="urn:microsoft.com/office/officeart/2005/8/layout/process1"/>
    <dgm:cxn modelId="{719E4BEF-B07E-4A59-A0AB-FD1030801B98}" type="presOf" srcId="{64C3F9C3-4384-4469-9F65-7D5018AA470D}" destId="{A465E031-08E1-4821-8F29-B0E141632E24}" srcOrd="0" destOrd="0" presId="urn:microsoft.com/office/officeart/2005/8/layout/process1"/>
    <dgm:cxn modelId="{437BDCFE-63F8-495E-A599-42C2FF09E0C7}" type="presOf" srcId="{3B553CE2-3287-4F02-A087-B812A18463AC}" destId="{1A67B828-3D77-4841-97F8-B558D7D9F106}" srcOrd="0" destOrd="0" presId="urn:microsoft.com/office/officeart/2005/8/layout/process1"/>
    <dgm:cxn modelId="{12FFF468-F4A7-4BB7-8811-AF7DF881153D}" type="presParOf" srcId="{EA3C00A1-A90A-4A57-94F7-7F9B2D642566}" destId="{B4E8AE83-063C-4DBF-9360-4179875934D5}" srcOrd="0" destOrd="0" presId="urn:microsoft.com/office/officeart/2005/8/layout/process1"/>
    <dgm:cxn modelId="{B75E315A-982A-4632-A709-FCBC903D8224}" type="presParOf" srcId="{EA3C00A1-A90A-4A57-94F7-7F9B2D642566}" destId="{1F9EF624-B871-4547-AED8-28AB793DB6A1}" srcOrd="1" destOrd="0" presId="urn:microsoft.com/office/officeart/2005/8/layout/process1"/>
    <dgm:cxn modelId="{26E60AC2-7D3C-41AD-8C55-282A2747ED3D}" type="presParOf" srcId="{1F9EF624-B871-4547-AED8-28AB793DB6A1}" destId="{50247A92-24D8-47CB-9290-47C0192EAD3A}" srcOrd="0" destOrd="0" presId="urn:microsoft.com/office/officeart/2005/8/layout/process1"/>
    <dgm:cxn modelId="{808AEAAB-ED67-40D2-881E-EE95305D0148}" type="presParOf" srcId="{EA3C00A1-A90A-4A57-94F7-7F9B2D642566}" destId="{1A7CC99D-1CCE-4E18-BADB-D89AC88E3B79}" srcOrd="2" destOrd="0" presId="urn:microsoft.com/office/officeart/2005/8/layout/process1"/>
    <dgm:cxn modelId="{BD52EF51-FEA2-43B6-94E9-4E0CA894D60C}" type="presParOf" srcId="{EA3C00A1-A90A-4A57-94F7-7F9B2D642566}" destId="{A465E031-08E1-4821-8F29-B0E141632E24}" srcOrd="3" destOrd="0" presId="urn:microsoft.com/office/officeart/2005/8/layout/process1"/>
    <dgm:cxn modelId="{A623D0E8-AC0B-489A-9B60-A4740CC8339C}" type="presParOf" srcId="{A465E031-08E1-4821-8F29-B0E141632E24}" destId="{1E980D99-8841-4169-824A-536C8CA67DDE}" srcOrd="0" destOrd="0" presId="urn:microsoft.com/office/officeart/2005/8/layout/process1"/>
    <dgm:cxn modelId="{038AC523-B976-493C-9EEE-3522867C2E47}" type="presParOf" srcId="{EA3C00A1-A90A-4A57-94F7-7F9B2D642566}" destId="{A073AA95-FEB0-4E65-B908-6205DC5CEA69}" srcOrd="4" destOrd="0" presId="urn:microsoft.com/office/officeart/2005/8/layout/process1"/>
    <dgm:cxn modelId="{E0721347-AEB8-4E7A-883B-A931D85E5E0F}" type="presParOf" srcId="{EA3C00A1-A90A-4A57-94F7-7F9B2D642566}" destId="{1A67B828-3D77-4841-97F8-B558D7D9F106}" srcOrd="5" destOrd="0" presId="urn:microsoft.com/office/officeart/2005/8/layout/process1"/>
    <dgm:cxn modelId="{D79E9FA6-40B9-4282-B292-EF07E03827CB}" type="presParOf" srcId="{1A67B828-3D77-4841-97F8-B558D7D9F106}" destId="{36777348-C449-4061-A9DF-94E37AA59CFB}" srcOrd="0" destOrd="0" presId="urn:microsoft.com/office/officeart/2005/8/layout/process1"/>
    <dgm:cxn modelId="{7E8A28EF-553A-416A-84C4-A2DCA3902A63}" type="presParOf" srcId="{EA3C00A1-A90A-4A57-94F7-7F9B2D642566}" destId="{C5D86423-419E-4F14-B154-DD5B29E3CD4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322D947-B369-4098-B4C4-578399AF4310}" type="doc">
      <dgm:prSet loTypeId="urn:microsoft.com/office/officeart/2005/8/layout/process1" loCatId="process" qsTypeId="urn:microsoft.com/office/officeart/2005/8/quickstyle/simple3" qsCatId="simple" csTypeId="urn:microsoft.com/office/officeart/2005/8/colors/accent3_3" csCatId="accent3" phldr="1"/>
      <dgm:spPr/>
    </dgm:pt>
    <dgm:pt modelId="{BD1C7F7B-31C3-47DC-BFDB-8DE351502CC2}">
      <dgm:prSet phldrT="[טקסט]" custT="1"/>
      <dgm:spPr/>
      <dgm:t>
        <a:bodyPr/>
        <a:lstStyle/>
        <a:p>
          <a:pPr rtl="1"/>
          <a:r>
            <a:rPr lang="en-US" sz="2400" b="1" dirty="0">
              <a:ln w="0"/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Formality</a:t>
          </a:r>
          <a:endParaRPr lang="he-IL" sz="2400" b="1" cap="none" spc="0" dirty="0">
            <a:ln w="22225">
              <a:prstDash val="solid"/>
            </a:ln>
            <a:solidFill>
              <a:schemeClr val="accent2">
                <a:lumMod val="50000"/>
              </a:schemeClr>
            </a:solidFill>
            <a:effectLst/>
          </a:endParaRPr>
        </a:p>
      </dgm:t>
    </dgm:pt>
    <dgm:pt modelId="{3EED11F1-F314-45A0-A240-9FDDE7BF280E}" type="parTrans" cxnId="{39C03BBE-0223-4C40-943D-28DABAC14E8E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5F928CE8-D845-4A89-A42C-F82966B37ACD}" type="sibTrans" cxnId="{39C03BBE-0223-4C40-943D-28DABAC14E8E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B3D9374A-06E2-40A8-92F6-853F925D7E3A}">
      <dgm:prSet phldrT="[טקסט]" custT="1"/>
      <dgm:spPr/>
      <dgm:t>
        <a:bodyPr/>
        <a:lstStyle/>
        <a:p>
          <a:pPr rtl="1"/>
          <a:r>
            <a:rPr lang="en-US" sz="2400" b="1" dirty="0">
              <a:ln w="0"/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Star RC </a:t>
          </a:r>
          <a:endParaRPr lang="he-IL" sz="2400" dirty="0">
            <a:solidFill>
              <a:schemeClr val="accent2">
                <a:lumMod val="50000"/>
              </a:schemeClr>
            </a:solidFill>
          </a:endParaRPr>
        </a:p>
      </dgm:t>
    </dgm:pt>
    <dgm:pt modelId="{7E62CF72-CE7E-434B-A9B6-E2CA11BA3197}" type="parTrans" cxnId="{45C8EFF5-F096-45AD-951D-3F7A786DC52B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03B5A7D2-0156-4FD2-8726-06FF06274CD3}" type="sibTrans" cxnId="{45C8EFF5-F096-45AD-951D-3F7A786DC52B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0D6FFD3E-266B-4860-AE0D-118200BC827E}">
      <dgm:prSet phldrT="[טקסט]" custT="1"/>
      <dgm:spPr/>
      <dgm:t>
        <a:bodyPr/>
        <a:lstStyle/>
        <a:p>
          <a:pPr rtl="1"/>
          <a:r>
            <a:rPr lang="en-US" sz="2400" b="1" cap="none" spc="0" dirty="0">
              <a:ln w="22225">
                <a:prstDash val="solid"/>
              </a:ln>
              <a:solidFill>
                <a:schemeClr val="accent2">
                  <a:lumMod val="5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Prime Time</a:t>
          </a:r>
          <a:endParaRPr lang="he-IL" sz="2400" dirty="0">
            <a:solidFill>
              <a:schemeClr val="accent2">
                <a:lumMod val="50000"/>
              </a:schemeClr>
            </a:solidFill>
          </a:endParaRPr>
        </a:p>
      </dgm:t>
    </dgm:pt>
    <dgm:pt modelId="{24F6F87D-62FE-47B4-846D-B523ED1BFDB8}" type="parTrans" cxnId="{5D2BF597-C176-42F8-8218-28C32CAF63E9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E97425DD-6900-4BF6-8323-B74C61803396}" type="sibTrans" cxnId="{5D2BF597-C176-42F8-8218-28C32CAF63E9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09EC0B6F-9A48-4E67-B2BC-165C70F8C1BF}" type="pres">
      <dgm:prSet presAssocID="{A322D947-B369-4098-B4C4-578399AF4310}" presName="Name0" presStyleCnt="0">
        <dgm:presLayoutVars>
          <dgm:dir/>
          <dgm:resizeHandles val="exact"/>
        </dgm:presLayoutVars>
      </dgm:prSet>
      <dgm:spPr/>
    </dgm:pt>
    <dgm:pt modelId="{FD6DBA81-92C2-402C-B1FD-9D9CD7FE43CD}" type="pres">
      <dgm:prSet presAssocID="{BD1C7F7B-31C3-47DC-BFDB-8DE351502CC2}" presName="node" presStyleLbl="node1" presStyleIdx="0" presStyleCnt="3">
        <dgm:presLayoutVars>
          <dgm:bulletEnabled val="1"/>
        </dgm:presLayoutVars>
      </dgm:prSet>
      <dgm:spPr/>
    </dgm:pt>
    <dgm:pt modelId="{EC29877D-6F69-4295-A7E6-1722F2792FC2}" type="pres">
      <dgm:prSet presAssocID="{5F928CE8-D845-4A89-A42C-F82966B37ACD}" presName="sibTrans" presStyleLbl="sibTrans2D1" presStyleIdx="0" presStyleCnt="2"/>
      <dgm:spPr/>
    </dgm:pt>
    <dgm:pt modelId="{7CBF88FC-059F-44A6-AA83-C6E6FAD73B79}" type="pres">
      <dgm:prSet presAssocID="{5F928CE8-D845-4A89-A42C-F82966B37ACD}" presName="connectorText" presStyleLbl="sibTrans2D1" presStyleIdx="0" presStyleCnt="2"/>
      <dgm:spPr/>
    </dgm:pt>
    <dgm:pt modelId="{9B910B00-C650-48AA-894A-32A93BDBBAED}" type="pres">
      <dgm:prSet presAssocID="{B3D9374A-06E2-40A8-92F6-853F925D7E3A}" presName="node" presStyleLbl="node1" presStyleIdx="1" presStyleCnt="3">
        <dgm:presLayoutVars>
          <dgm:bulletEnabled val="1"/>
        </dgm:presLayoutVars>
      </dgm:prSet>
      <dgm:spPr/>
    </dgm:pt>
    <dgm:pt modelId="{28DE2F28-C964-4903-865B-345DEFE28455}" type="pres">
      <dgm:prSet presAssocID="{03B5A7D2-0156-4FD2-8726-06FF06274CD3}" presName="sibTrans" presStyleLbl="sibTrans2D1" presStyleIdx="1" presStyleCnt="2"/>
      <dgm:spPr/>
    </dgm:pt>
    <dgm:pt modelId="{99A73246-3778-4B62-A1A2-C1D383315212}" type="pres">
      <dgm:prSet presAssocID="{03B5A7D2-0156-4FD2-8726-06FF06274CD3}" presName="connectorText" presStyleLbl="sibTrans2D1" presStyleIdx="1" presStyleCnt="2"/>
      <dgm:spPr/>
    </dgm:pt>
    <dgm:pt modelId="{BB606C1F-A7EB-4CD4-B8E2-976668A5373C}" type="pres">
      <dgm:prSet presAssocID="{0D6FFD3E-266B-4860-AE0D-118200BC827E}" presName="node" presStyleLbl="node1" presStyleIdx="2" presStyleCnt="3">
        <dgm:presLayoutVars>
          <dgm:bulletEnabled val="1"/>
        </dgm:presLayoutVars>
      </dgm:prSet>
      <dgm:spPr/>
    </dgm:pt>
  </dgm:ptLst>
  <dgm:cxnLst>
    <dgm:cxn modelId="{B4E72014-C397-4886-BCEE-F07469BE668B}" type="presOf" srcId="{0D6FFD3E-266B-4860-AE0D-118200BC827E}" destId="{BB606C1F-A7EB-4CD4-B8E2-976668A5373C}" srcOrd="0" destOrd="0" presId="urn:microsoft.com/office/officeart/2005/8/layout/process1"/>
    <dgm:cxn modelId="{32A9671D-BA50-458D-9045-3DF5ABAD1AC0}" type="presOf" srcId="{A322D947-B369-4098-B4C4-578399AF4310}" destId="{09EC0B6F-9A48-4E67-B2BC-165C70F8C1BF}" srcOrd="0" destOrd="0" presId="urn:microsoft.com/office/officeart/2005/8/layout/process1"/>
    <dgm:cxn modelId="{66905220-8984-4D0E-866B-9001C1CD1D90}" type="presOf" srcId="{5F928CE8-D845-4A89-A42C-F82966B37ACD}" destId="{EC29877D-6F69-4295-A7E6-1722F2792FC2}" srcOrd="0" destOrd="0" presId="urn:microsoft.com/office/officeart/2005/8/layout/process1"/>
    <dgm:cxn modelId="{1B83D247-A6CA-496E-9C88-AAA59C918418}" type="presOf" srcId="{5F928CE8-D845-4A89-A42C-F82966B37ACD}" destId="{7CBF88FC-059F-44A6-AA83-C6E6FAD73B79}" srcOrd="1" destOrd="0" presId="urn:microsoft.com/office/officeart/2005/8/layout/process1"/>
    <dgm:cxn modelId="{58E03A4E-E9AD-4FE1-9EB9-FE07F8A62056}" type="presOf" srcId="{BD1C7F7B-31C3-47DC-BFDB-8DE351502CC2}" destId="{FD6DBA81-92C2-402C-B1FD-9D9CD7FE43CD}" srcOrd="0" destOrd="0" presId="urn:microsoft.com/office/officeart/2005/8/layout/process1"/>
    <dgm:cxn modelId="{5D2BF597-C176-42F8-8218-28C32CAF63E9}" srcId="{A322D947-B369-4098-B4C4-578399AF4310}" destId="{0D6FFD3E-266B-4860-AE0D-118200BC827E}" srcOrd="2" destOrd="0" parTransId="{24F6F87D-62FE-47B4-846D-B523ED1BFDB8}" sibTransId="{E97425DD-6900-4BF6-8323-B74C61803396}"/>
    <dgm:cxn modelId="{8370EE9E-6031-44A8-AD00-D6DCA98378E0}" type="presOf" srcId="{B3D9374A-06E2-40A8-92F6-853F925D7E3A}" destId="{9B910B00-C650-48AA-894A-32A93BDBBAED}" srcOrd="0" destOrd="0" presId="urn:microsoft.com/office/officeart/2005/8/layout/process1"/>
    <dgm:cxn modelId="{FF443FA8-F594-45B3-B7C2-EAC3050C0DB7}" type="presOf" srcId="{03B5A7D2-0156-4FD2-8726-06FF06274CD3}" destId="{99A73246-3778-4B62-A1A2-C1D383315212}" srcOrd="1" destOrd="0" presId="urn:microsoft.com/office/officeart/2005/8/layout/process1"/>
    <dgm:cxn modelId="{39C03BBE-0223-4C40-943D-28DABAC14E8E}" srcId="{A322D947-B369-4098-B4C4-578399AF4310}" destId="{BD1C7F7B-31C3-47DC-BFDB-8DE351502CC2}" srcOrd="0" destOrd="0" parTransId="{3EED11F1-F314-45A0-A240-9FDDE7BF280E}" sibTransId="{5F928CE8-D845-4A89-A42C-F82966B37ACD}"/>
    <dgm:cxn modelId="{C72D3CD8-7699-4251-8834-B406CB0E4863}" type="presOf" srcId="{03B5A7D2-0156-4FD2-8726-06FF06274CD3}" destId="{28DE2F28-C964-4903-865B-345DEFE28455}" srcOrd="0" destOrd="0" presId="urn:microsoft.com/office/officeart/2005/8/layout/process1"/>
    <dgm:cxn modelId="{45C8EFF5-F096-45AD-951D-3F7A786DC52B}" srcId="{A322D947-B369-4098-B4C4-578399AF4310}" destId="{B3D9374A-06E2-40A8-92F6-853F925D7E3A}" srcOrd="1" destOrd="0" parTransId="{7E62CF72-CE7E-434B-A9B6-E2CA11BA3197}" sibTransId="{03B5A7D2-0156-4FD2-8726-06FF06274CD3}"/>
    <dgm:cxn modelId="{F1A5B43D-128E-4C64-8989-D3BB4E14DC81}" type="presParOf" srcId="{09EC0B6F-9A48-4E67-B2BC-165C70F8C1BF}" destId="{FD6DBA81-92C2-402C-B1FD-9D9CD7FE43CD}" srcOrd="0" destOrd="0" presId="urn:microsoft.com/office/officeart/2005/8/layout/process1"/>
    <dgm:cxn modelId="{F5B19A62-DDC3-4310-B2AA-F238D71409F5}" type="presParOf" srcId="{09EC0B6F-9A48-4E67-B2BC-165C70F8C1BF}" destId="{EC29877D-6F69-4295-A7E6-1722F2792FC2}" srcOrd="1" destOrd="0" presId="urn:microsoft.com/office/officeart/2005/8/layout/process1"/>
    <dgm:cxn modelId="{F3EE3576-47CD-443A-87FE-AC153568A702}" type="presParOf" srcId="{EC29877D-6F69-4295-A7E6-1722F2792FC2}" destId="{7CBF88FC-059F-44A6-AA83-C6E6FAD73B79}" srcOrd="0" destOrd="0" presId="urn:microsoft.com/office/officeart/2005/8/layout/process1"/>
    <dgm:cxn modelId="{9BA43A70-35FA-412C-BD55-135F2BC20C7F}" type="presParOf" srcId="{09EC0B6F-9A48-4E67-B2BC-165C70F8C1BF}" destId="{9B910B00-C650-48AA-894A-32A93BDBBAED}" srcOrd="2" destOrd="0" presId="urn:microsoft.com/office/officeart/2005/8/layout/process1"/>
    <dgm:cxn modelId="{3843DF32-DA56-4E0E-96E4-EC2C6BFBB92E}" type="presParOf" srcId="{09EC0B6F-9A48-4E67-B2BC-165C70F8C1BF}" destId="{28DE2F28-C964-4903-865B-345DEFE28455}" srcOrd="3" destOrd="0" presId="urn:microsoft.com/office/officeart/2005/8/layout/process1"/>
    <dgm:cxn modelId="{0EC78CB7-2452-426E-8877-AD6B1C8B4BB7}" type="presParOf" srcId="{28DE2F28-C964-4903-865B-345DEFE28455}" destId="{99A73246-3778-4B62-A1A2-C1D383315212}" srcOrd="0" destOrd="0" presId="urn:microsoft.com/office/officeart/2005/8/layout/process1"/>
    <dgm:cxn modelId="{869D3CB2-290C-4A0C-A5E1-48FEA02A93A9}" type="presParOf" srcId="{09EC0B6F-9A48-4E67-B2BC-165C70F8C1BF}" destId="{BB606C1F-A7EB-4CD4-B8E2-976668A5373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D5720C6-4C5A-400A-BEAC-235E8A35178E}" type="doc">
      <dgm:prSet loTypeId="urn:microsoft.com/office/officeart/2005/8/layout/process1" loCatId="process" qsTypeId="urn:microsoft.com/office/officeart/2005/8/quickstyle/simple3" qsCatId="simple" csTypeId="urn:microsoft.com/office/officeart/2005/8/colors/accent3_3" csCatId="accent3" phldr="1"/>
      <dgm:spPr/>
    </dgm:pt>
    <dgm:pt modelId="{55BE1A62-E3BA-41E6-9F95-F228D813D7B7}">
      <dgm:prSet phldrT="[טקסט]" custT="1"/>
      <dgm:spPr/>
      <dgm:t>
        <a:bodyPr/>
        <a:lstStyle/>
        <a:p>
          <a:pPr rtl="1"/>
          <a:r>
            <a:rPr lang="en-US" sz="2400" b="1" dirty="0">
              <a:ln w="0"/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Gate Level Simulation </a:t>
          </a:r>
          <a:endParaRPr lang="he-IL" sz="2400" dirty="0">
            <a:solidFill>
              <a:schemeClr val="accent2">
                <a:lumMod val="50000"/>
              </a:schemeClr>
            </a:solidFill>
          </a:endParaRPr>
        </a:p>
      </dgm:t>
    </dgm:pt>
    <dgm:pt modelId="{ADE7D427-18F2-4A87-84CD-2FFED1C5A154}" type="parTrans" cxnId="{9072A4D0-845E-455F-8ED5-DBF869A1DC14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6AB919E8-E424-4034-B8F2-F99546B89F97}" type="sibTrans" cxnId="{9072A4D0-845E-455F-8ED5-DBF869A1DC14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2C94EB3D-9F07-4704-81F2-F434A6CCFFFC}">
      <dgm:prSet phldrT="[טקסט]" custT="1"/>
      <dgm:spPr/>
      <dgm:t>
        <a:bodyPr/>
        <a:lstStyle/>
        <a:p>
          <a:pPr marL="0" marR="0" lvl="0" indent="0" defTabSz="914400" rtl="1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Final STA testcase and scripts</a:t>
          </a:r>
          <a:endParaRPr lang="he-IL" sz="2400" dirty="0">
            <a:solidFill>
              <a:schemeClr val="accent2">
                <a:lumMod val="50000"/>
              </a:schemeClr>
            </a:solidFill>
          </a:endParaRPr>
        </a:p>
        <a:p>
          <a:pPr marL="0" lvl="0" defTabSz="9334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2400" dirty="0">
            <a:solidFill>
              <a:schemeClr val="accent2">
                <a:lumMod val="50000"/>
              </a:schemeClr>
            </a:solidFill>
          </a:endParaRPr>
        </a:p>
      </dgm:t>
    </dgm:pt>
    <dgm:pt modelId="{1F826417-E1AD-4B1E-9B80-D186BAEB1311}" type="sibTrans" cxnId="{6B4435E6-8863-44BC-B95D-11F86CF12528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E24FF745-506F-431E-9670-CD29E7F1CC84}" type="parTrans" cxnId="{6B4435E6-8863-44BC-B95D-11F86CF12528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51B8BB73-6221-411B-BA45-E9703E6EF215}">
      <dgm:prSet phldrT="[טקסט]" custT="1"/>
      <dgm:spPr/>
      <dgm:t>
        <a:bodyPr/>
        <a:lstStyle/>
        <a:p>
          <a:pPr marL="0" marR="0" lvl="0" indent="0" defTabSz="914400" rtl="1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Final LVS/DRC testcase and scripts</a:t>
          </a:r>
          <a:endParaRPr lang="he-IL" sz="2000" dirty="0">
            <a:solidFill>
              <a:schemeClr val="accent2">
                <a:lumMod val="50000"/>
              </a:schemeClr>
            </a:solidFill>
          </a:endParaRPr>
        </a:p>
        <a:p>
          <a:pPr marL="0" lvl="0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2000" dirty="0">
            <a:solidFill>
              <a:schemeClr val="accent2">
                <a:lumMod val="50000"/>
              </a:schemeClr>
            </a:solidFill>
          </a:endParaRPr>
        </a:p>
      </dgm:t>
    </dgm:pt>
    <dgm:pt modelId="{579B69E1-28FC-4119-B961-8E8C4B09DA25}" type="sibTrans" cxnId="{738E4EA7-DBB9-4FEF-990A-515A9794AD75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AE64FC6B-7409-4067-9245-27338DB67823}" type="parTrans" cxnId="{738E4EA7-DBB9-4FEF-990A-515A9794AD75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F6BB0105-A4E3-43BD-8E23-6CE2EB849D5A}">
      <dgm:prSet phldrT="[טקסט]" custT="1"/>
      <dgm:spPr/>
      <dgm:t>
        <a:bodyPr/>
        <a:lstStyle/>
        <a:p>
          <a:pPr rtl="1"/>
          <a:r>
            <a:rPr lang="en-US" sz="24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Sign off flow</a:t>
          </a:r>
          <a:endParaRPr lang="he-IL" sz="2400" dirty="0">
            <a:solidFill>
              <a:schemeClr val="accent2">
                <a:lumMod val="50000"/>
              </a:schemeClr>
            </a:solidFill>
          </a:endParaRPr>
        </a:p>
      </dgm:t>
    </dgm:pt>
    <dgm:pt modelId="{D37D9D65-B4EC-4E7E-B8AF-F61A85C4F0F3}" type="parTrans" cxnId="{AA59DAB1-9334-40DD-87B3-699D0D37FEFC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31582131-E686-4A13-BECA-49BB4F249E96}" type="sibTrans" cxnId="{AA59DAB1-9334-40DD-87B3-699D0D37FEFC}">
      <dgm:prSet/>
      <dgm:spPr/>
      <dgm:t>
        <a:bodyPr/>
        <a:lstStyle/>
        <a:p>
          <a:pPr rtl="1"/>
          <a:endParaRPr lang="he-IL">
            <a:solidFill>
              <a:schemeClr val="accent2">
                <a:lumMod val="50000"/>
              </a:schemeClr>
            </a:solidFill>
          </a:endParaRPr>
        </a:p>
      </dgm:t>
    </dgm:pt>
    <dgm:pt modelId="{A911C2C8-D888-4B0E-B1D9-3463D38BE865}" type="pres">
      <dgm:prSet presAssocID="{ED5720C6-4C5A-400A-BEAC-235E8A35178E}" presName="Name0" presStyleCnt="0">
        <dgm:presLayoutVars>
          <dgm:dir/>
          <dgm:resizeHandles val="exact"/>
        </dgm:presLayoutVars>
      </dgm:prSet>
      <dgm:spPr/>
    </dgm:pt>
    <dgm:pt modelId="{208BDB72-85FE-4C74-B5CE-1D39F0D08413}" type="pres">
      <dgm:prSet presAssocID="{55BE1A62-E3BA-41E6-9F95-F228D813D7B7}" presName="node" presStyleLbl="node1" presStyleIdx="0" presStyleCnt="4" custLinFactNeighborX="-13026" custLinFactNeighborY="444">
        <dgm:presLayoutVars>
          <dgm:bulletEnabled val="1"/>
        </dgm:presLayoutVars>
      </dgm:prSet>
      <dgm:spPr/>
    </dgm:pt>
    <dgm:pt modelId="{7D401CDC-6CFC-4231-94C6-8BD84EEC4CE5}" type="pres">
      <dgm:prSet presAssocID="{6AB919E8-E424-4034-B8F2-F99546B89F97}" presName="sibTrans" presStyleLbl="sibTrans2D1" presStyleIdx="0" presStyleCnt="3"/>
      <dgm:spPr/>
    </dgm:pt>
    <dgm:pt modelId="{84CFD77C-8EB1-4481-B2E6-760B395F409D}" type="pres">
      <dgm:prSet presAssocID="{6AB919E8-E424-4034-B8F2-F99546B89F97}" presName="connectorText" presStyleLbl="sibTrans2D1" presStyleIdx="0" presStyleCnt="3"/>
      <dgm:spPr/>
    </dgm:pt>
    <dgm:pt modelId="{09607C04-79C6-4240-BAE2-53310E3FF0A0}" type="pres">
      <dgm:prSet presAssocID="{F6BB0105-A4E3-43BD-8E23-6CE2EB849D5A}" presName="node" presStyleLbl="node1" presStyleIdx="1" presStyleCnt="4">
        <dgm:presLayoutVars>
          <dgm:bulletEnabled val="1"/>
        </dgm:presLayoutVars>
      </dgm:prSet>
      <dgm:spPr/>
    </dgm:pt>
    <dgm:pt modelId="{6E561A0E-82AB-4CE8-B680-39826A6017E3}" type="pres">
      <dgm:prSet presAssocID="{31582131-E686-4A13-BECA-49BB4F249E96}" presName="sibTrans" presStyleLbl="sibTrans2D1" presStyleIdx="1" presStyleCnt="3"/>
      <dgm:spPr/>
    </dgm:pt>
    <dgm:pt modelId="{B52014D4-413D-4F56-8B2B-39FA0C45FC87}" type="pres">
      <dgm:prSet presAssocID="{31582131-E686-4A13-BECA-49BB4F249E96}" presName="connectorText" presStyleLbl="sibTrans2D1" presStyleIdx="1" presStyleCnt="3"/>
      <dgm:spPr/>
    </dgm:pt>
    <dgm:pt modelId="{CD17DA9B-CAFB-4E8C-8E02-EF771E0E2DBB}" type="pres">
      <dgm:prSet presAssocID="{51B8BB73-6221-411B-BA45-E9703E6EF215}" presName="node" presStyleLbl="node1" presStyleIdx="2" presStyleCnt="4">
        <dgm:presLayoutVars>
          <dgm:bulletEnabled val="1"/>
        </dgm:presLayoutVars>
      </dgm:prSet>
      <dgm:spPr/>
    </dgm:pt>
    <dgm:pt modelId="{375E9AFF-8E7B-4016-BE85-3CF007D84E0D}" type="pres">
      <dgm:prSet presAssocID="{579B69E1-28FC-4119-B961-8E8C4B09DA25}" presName="sibTrans" presStyleLbl="sibTrans2D1" presStyleIdx="2" presStyleCnt="3"/>
      <dgm:spPr/>
    </dgm:pt>
    <dgm:pt modelId="{A7AFC70D-0221-43B9-9196-F77551CAFEBB}" type="pres">
      <dgm:prSet presAssocID="{579B69E1-28FC-4119-B961-8E8C4B09DA25}" presName="connectorText" presStyleLbl="sibTrans2D1" presStyleIdx="2" presStyleCnt="3"/>
      <dgm:spPr/>
    </dgm:pt>
    <dgm:pt modelId="{96A17788-0967-4D70-976D-22E4BA69D2BC}" type="pres">
      <dgm:prSet presAssocID="{2C94EB3D-9F07-4704-81F2-F434A6CCFFFC}" presName="node" presStyleLbl="node1" presStyleIdx="3" presStyleCnt="4">
        <dgm:presLayoutVars>
          <dgm:bulletEnabled val="1"/>
        </dgm:presLayoutVars>
      </dgm:prSet>
      <dgm:spPr/>
    </dgm:pt>
  </dgm:ptLst>
  <dgm:cxnLst>
    <dgm:cxn modelId="{1E532D17-47BD-4BA8-B121-98F974151BC4}" type="presOf" srcId="{51B8BB73-6221-411B-BA45-E9703E6EF215}" destId="{CD17DA9B-CAFB-4E8C-8E02-EF771E0E2DBB}" srcOrd="0" destOrd="0" presId="urn:microsoft.com/office/officeart/2005/8/layout/process1"/>
    <dgm:cxn modelId="{EF042B1D-A634-4CAB-9E38-3481AA194EB1}" type="presOf" srcId="{F6BB0105-A4E3-43BD-8E23-6CE2EB849D5A}" destId="{09607C04-79C6-4240-BAE2-53310E3FF0A0}" srcOrd="0" destOrd="0" presId="urn:microsoft.com/office/officeart/2005/8/layout/process1"/>
    <dgm:cxn modelId="{17931435-6AA2-40A3-BCFA-90CEE5F00C02}" type="presOf" srcId="{31582131-E686-4A13-BECA-49BB4F249E96}" destId="{6E561A0E-82AB-4CE8-B680-39826A6017E3}" srcOrd="0" destOrd="0" presId="urn:microsoft.com/office/officeart/2005/8/layout/process1"/>
    <dgm:cxn modelId="{EA14373E-F9D8-4D66-B2DA-9EBCB01F49C8}" type="presOf" srcId="{55BE1A62-E3BA-41E6-9F95-F228D813D7B7}" destId="{208BDB72-85FE-4C74-B5CE-1D39F0D08413}" srcOrd="0" destOrd="0" presId="urn:microsoft.com/office/officeart/2005/8/layout/process1"/>
    <dgm:cxn modelId="{0444BF51-A05A-4FD2-9433-AC1CE26EB37A}" type="presOf" srcId="{31582131-E686-4A13-BECA-49BB4F249E96}" destId="{B52014D4-413D-4F56-8B2B-39FA0C45FC87}" srcOrd="1" destOrd="0" presId="urn:microsoft.com/office/officeart/2005/8/layout/process1"/>
    <dgm:cxn modelId="{40E2758E-0DC5-443E-8217-11778BFB55C4}" type="presOf" srcId="{2C94EB3D-9F07-4704-81F2-F434A6CCFFFC}" destId="{96A17788-0967-4D70-976D-22E4BA69D2BC}" srcOrd="0" destOrd="0" presId="urn:microsoft.com/office/officeart/2005/8/layout/process1"/>
    <dgm:cxn modelId="{738E4EA7-DBB9-4FEF-990A-515A9794AD75}" srcId="{ED5720C6-4C5A-400A-BEAC-235E8A35178E}" destId="{51B8BB73-6221-411B-BA45-E9703E6EF215}" srcOrd="2" destOrd="0" parTransId="{AE64FC6B-7409-4067-9245-27338DB67823}" sibTransId="{579B69E1-28FC-4119-B961-8E8C4B09DA25}"/>
    <dgm:cxn modelId="{10F4CEAC-7CE0-4F24-B62E-693DB39A0259}" type="presOf" srcId="{579B69E1-28FC-4119-B961-8E8C4B09DA25}" destId="{A7AFC70D-0221-43B9-9196-F77551CAFEBB}" srcOrd="1" destOrd="0" presId="urn:microsoft.com/office/officeart/2005/8/layout/process1"/>
    <dgm:cxn modelId="{AA59DAB1-9334-40DD-87B3-699D0D37FEFC}" srcId="{ED5720C6-4C5A-400A-BEAC-235E8A35178E}" destId="{F6BB0105-A4E3-43BD-8E23-6CE2EB849D5A}" srcOrd="1" destOrd="0" parTransId="{D37D9D65-B4EC-4E7E-B8AF-F61A85C4F0F3}" sibTransId="{31582131-E686-4A13-BECA-49BB4F249E96}"/>
    <dgm:cxn modelId="{9208EFB4-F4D8-475C-AC8E-AE484749E7C3}" type="presOf" srcId="{ED5720C6-4C5A-400A-BEAC-235E8A35178E}" destId="{A911C2C8-D888-4B0E-B1D9-3463D38BE865}" srcOrd="0" destOrd="0" presId="urn:microsoft.com/office/officeart/2005/8/layout/process1"/>
    <dgm:cxn modelId="{9072A4D0-845E-455F-8ED5-DBF869A1DC14}" srcId="{ED5720C6-4C5A-400A-BEAC-235E8A35178E}" destId="{55BE1A62-E3BA-41E6-9F95-F228D813D7B7}" srcOrd="0" destOrd="0" parTransId="{ADE7D427-18F2-4A87-84CD-2FFED1C5A154}" sibTransId="{6AB919E8-E424-4034-B8F2-F99546B89F97}"/>
    <dgm:cxn modelId="{6B4435E6-8863-44BC-B95D-11F86CF12528}" srcId="{ED5720C6-4C5A-400A-BEAC-235E8A35178E}" destId="{2C94EB3D-9F07-4704-81F2-F434A6CCFFFC}" srcOrd="3" destOrd="0" parTransId="{E24FF745-506F-431E-9670-CD29E7F1CC84}" sibTransId="{1F826417-E1AD-4B1E-9B80-D186BAEB1311}"/>
    <dgm:cxn modelId="{E8189AE8-230F-449E-9C63-136A0D877547}" type="presOf" srcId="{6AB919E8-E424-4034-B8F2-F99546B89F97}" destId="{7D401CDC-6CFC-4231-94C6-8BD84EEC4CE5}" srcOrd="0" destOrd="0" presId="urn:microsoft.com/office/officeart/2005/8/layout/process1"/>
    <dgm:cxn modelId="{200D4BF6-7582-4FE2-B519-808CD205FC3B}" type="presOf" srcId="{579B69E1-28FC-4119-B961-8E8C4B09DA25}" destId="{375E9AFF-8E7B-4016-BE85-3CF007D84E0D}" srcOrd="0" destOrd="0" presId="urn:microsoft.com/office/officeart/2005/8/layout/process1"/>
    <dgm:cxn modelId="{C14546FD-6D77-48B6-AEA8-DB81E8044BE6}" type="presOf" srcId="{6AB919E8-E424-4034-B8F2-F99546B89F97}" destId="{84CFD77C-8EB1-4481-B2E6-760B395F409D}" srcOrd="1" destOrd="0" presId="urn:microsoft.com/office/officeart/2005/8/layout/process1"/>
    <dgm:cxn modelId="{9E6DA908-677B-4FAA-AEBC-5D74B4F1E3B9}" type="presParOf" srcId="{A911C2C8-D888-4B0E-B1D9-3463D38BE865}" destId="{208BDB72-85FE-4C74-B5CE-1D39F0D08413}" srcOrd="0" destOrd="0" presId="urn:microsoft.com/office/officeart/2005/8/layout/process1"/>
    <dgm:cxn modelId="{90630A28-237E-421D-9746-1ECDC75C57E2}" type="presParOf" srcId="{A911C2C8-D888-4B0E-B1D9-3463D38BE865}" destId="{7D401CDC-6CFC-4231-94C6-8BD84EEC4CE5}" srcOrd="1" destOrd="0" presId="urn:microsoft.com/office/officeart/2005/8/layout/process1"/>
    <dgm:cxn modelId="{A05FE1FB-160A-4D0C-A27E-6601A195CC3D}" type="presParOf" srcId="{7D401CDC-6CFC-4231-94C6-8BD84EEC4CE5}" destId="{84CFD77C-8EB1-4481-B2E6-760B395F409D}" srcOrd="0" destOrd="0" presId="urn:microsoft.com/office/officeart/2005/8/layout/process1"/>
    <dgm:cxn modelId="{C2AE4435-F522-4ED6-80DA-A7E227D3F939}" type="presParOf" srcId="{A911C2C8-D888-4B0E-B1D9-3463D38BE865}" destId="{09607C04-79C6-4240-BAE2-53310E3FF0A0}" srcOrd="2" destOrd="0" presId="urn:microsoft.com/office/officeart/2005/8/layout/process1"/>
    <dgm:cxn modelId="{339DEFAC-F12D-4987-A74C-98D823BFE663}" type="presParOf" srcId="{A911C2C8-D888-4B0E-B1D9-3463D38BE865}" destId="{6E561A0E-82AB-4CE8-B680-39826A6017E3}" srcOrd="3" destOrd="0" presId="urn:microsoft.com/office/officeart/2005/8/layout/process1"/>
    <dgm:cxn modelId="{8151B2D6-2EA8-42EF-A548-60B24A95128F}" type="presParOf" srcId="{6E561A0E-82AB-4CE8-B680-39826A6017E3}" destId="{B52014D4-413D-4F56-8B2B-39FA0C45FC87}" srcOrd="0" destOrd="0" presId="urn:microsoft.com/office/officeart/2005/8/layout/process1"/>
    <dgm:cxn modelId="{E0335454-F6AF-4BBF-B5EA-28ABD758D78D}" type="presParOf" srcId="{A911C2C8-D888-4B0E-B1D9-3463D38BE865}" destId="{CD17DA9B-CAFB-4E8C-8E02-EF771E0E2DBB}" srcOrd="4" destOrd="0" presId="urn:microsoft.com/office/officeart/2005/8/layout/process1"/>
    <dgm:cxn modelId="{963921BD-6942-4133-A9C2-AA4522C6B092}" type="presParOf" srcId="{A911C2C8-D888-4B0E-B1D9-3463D38BE865}" destId="{375E9AFF-8E7B-4016-BE85-3CF007D84E0D}" srcOrd="5" destOrd="0" presId="urn:microsoft.com/office/officeart/2005/8/layout/process1"/>
    <dgm:cxn modelId="{8C0280F6-9C5A-4D9A-B6C2-9EB1122DB76C}" type="presParOf" srcId="{375E9AFF-8E7B-4016-BE85-3CF007D84E0D}" destId="{A7AFC70D-0221-43B9-9196-F77551CAFEBB}" srcOrd="0" destOrd="0" presId="urn:microsoft.com/office/officeart/2005/8/layout/process1"/>
    <dgm:cxn modelId="{8BA0F757-439C-46F8-BB01-3E902D1B7BEA}" type="presParOf" srcId="{A911C2C8-D888-4B0E-B1D9-3463D38BE865}" destId="{96A17788-0967-4D70-976D-22E4BA69D2BC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97C6CCF-C45C-49D1-A460-E4D89EBF64BB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B3E13E6D-43FF-45A4-9847-6ADBD4BE7EE5}">
      <dgm:prSet/>
      <dgm:spPr/>
      <dgm:t>
        <a:bodyPr/>
        <a:lstStyle/>
        <a:p>
          <a:r>
            <a:rPr lang="en-US"/>
            <a:t>The verified RTL design was successfully implemented on a </a:t>
          </a:r>
          <a:r>
            <a:rPr lang="en-US" b="1"/>
            <a:t>Xilinx Basys3 FPGA</a:t>
          </a:r>
          <a:r>
            <a:rPr lang="en-US"/>
            <a:t>.</a:t>
          </a:r>
        </a:p>
      </dgm:t>
    </dgm:pt>
    <dgm:pt modelId="{91680729-7A6E-417F-815E-67CFE5E780EE}" type="parTrans" cxnId="{FDADD6BB-06ED-4D8A-9F77-04B0124A47B0}">
      <dgm:prSet/>
      <dgm:spPr/>
      <dgm:t>
        <a:bodyPr/>
        <a:lstStyle/>
        <a:p>
          <a:endParaRPr lang="en-US"/>
        </a:p>
      </dgm:t>
    </dgm:pt>
    <dgm:pt modelId="{EA6F1B1C-3F72-4033-80F9-6E9B6766F380}" type="sibTrans" cxnId="{FDADD6BB-06ED-4D8A-9F77-04B0124A47B0}">
      <dgm:prSet/>
      <dgm:spPr/>
      <dgm:t>
        <a:bodyPr/>
        <a:lstStyle/>
        <a:p>
          <a:endParaRPr lang="en-US"/>
        </a:p>
      </dgm:t>
    </dgm:pt>
    <dgm:pt modelId="{24F6F725-CB27-4EC1-A29F-49C72D359B64}">
      <dgm:prSet/>
      <dgm:spPr/>
      <dgm:t>
        <a:bodyPr/>
        <a:lstStyle/>
        <a:p>
          <a:r>
            <a:rPr lang="en-US"/>
            <a:t>Demonstrated correct execution of compiled </a:t>
          </a:r>
          <a:r>
            <a:rPr lang="en-US" b="1"/>
            <a:t>C programs</a:t>
          </a:r>
          <a:r>
            <a:rPr lang="en-US"/>
            <a:t>.</a:t>
          </a:r>
        </a:p>
      </dgm:t>
    </dgm:pt>
    <dgm:pt modelId="{018CDF35-1B85-486E-9339-18317BFA8237}" type="parTrans" cxnId="{A5458D14-60CB-4111-8D94-43394FE0CE81}">
      <dgm:prSet/>
      <dgm:spPr/>
      <dgm:t>
        <a:bodyPr/>
        <a:lstStyle/>
        <a:p>
          <a:endParaRPr lang="en-US"/>
        </a:p>
      </dgm:t>
    </dgm:pt>
    <dgm:pt modelId="{04C76AD2-C1CB-4BC6-B27A-2FD62C9F881A}" type="sibTrans" cxnId="{A5458D14-60CB-4111-8D94-43394FE0CE81}">
      <dgm:prSet/>
      <dgm:spPr/>
      <dgm:t>
        <a:bodyPr/>
        <a:lstStyle/>
        <a:p>
          <a:endParaRPr lang="en-US"/>
        </a:p>
      </dgm:t>
    </dgm:pt>
    <dgm:pt modelId="{1B4BF4E2-A986-443F-89A3-EDB5FBDB8B67}">
      <dgm:prSet/>
      <dgm:spPr/>
      <dgm:t>
        <a:bodyPr/>
        <a:lstStyle/>
        <a:p>
          <a:r>
            <a:rPr lang="en-US"/>
            <a:t>Validated the </a:t>
          </a:r>
          <a:r>
            <a:rPr lang="en-US" b="1"/>
            <a:t>instruction set functionality</a:t>
          </a:r>
          <a:r>
            <a:rPr lang="en-US"/>
            <a:t> in real hardware.</a:t>
          </a:r>
        </a:p>
      </dgm:t>
    </dgm:pt>
    <dgm:pt modelId="{C9C1CDBF-D59B-4F4A-862C-A6100A257A04}" type="parTrans" cxnId="{CD7AECE8-7EE3-486E-8E5F-7B337D06115B}">
      <dgm:prSet/>
      <dgm:spPr/>
      <dgm:t>
        <a:bodyPr/>
        <a:lstStyle/>
        <a:p>
          <a:endParaRPr lang="en-US"/>
        </a:p>
      </dgm:t>
    </dgm:pt>
    <dgm:pt modelId="{530DFBB9-19AA-4E24-90B4-78704AC8CFE9}" type="sibTrans" cxnId="{CD7AECE8-7EE3-486E-8E5F-7B337D06115B}">
      <dgm:prSet/>
      <dgm:spPr/>
      <dgm:t>
        <a:bodyPr/>
        <a:lstStyle/>
        <a:p>
          <a:endParaRPr lang="en-US"/>
        </a:p>
      </dgm:t>
    </dgm:pt>
    <dgm:pt modelId="{1D1B4739-9631-40A6-81F4-8BFE556B825D}">
      <dgm:prSet/>
      <dgm:spPr/>
      <dgm:t>
        <a:bodyPr/>
        <a:lstStyle/>
        <a:p>
          <a:r>
            <a:rPr lang="en-US"/>
            <a:t>Showcased versatility of the RISC-V CPU for both academic and industrial applications.</a:t>
          </a:r>
        </a:p>
      </dgm:t>
    </dgm:pt>
    <dgm:pt modelId="{9BFFAC22-12C7-4B3A-892E-0E3B11F817D1}" type="parTrans" cxnId="{E9915F77-403D-43A3-AFC2-F3E9BFE852BD}">
      <dgm:prSet/>
      <dgm:spPr/>
      <dgm:t>
        <a:bodyPr/>
        <a:lstStyle/>
        <a:p>
          <a:endParaRPr lang="en-US"/>
        </a:p>
      </dgm:t>
    </dgm:pt>
    <dgm:pt modelId="{5FF98B2B-596E-4095-8E98-FB253E459461}" type="sibTrans" cxnId="{E9915F77-403D-43A3-AFC2-F3E9BFE852BD}">
      <dgm:prSet/>
      <dgm:spPr/>
      <dgm:t>
        <a:bodyPr/>
        <a:lstStyle/>
        <a:p>
          <a:endParaRPr lang="en-US"/>
        </a:p>
      </dgm:t>
    </dgm:pt>
    <dgm:pt modelId="{9B4F4998-D58D-408C-AC6A-D0C619098288}" type="pres">
      <dgm:prSet presAssocID="{797C6CCF-C45C-49D1-A460-E4D89EBF64BB}" presName="outerComposite" presStyleCnt="0">
        <dgm:presLayoutVars>
          <dgm:chMax val="5"/>
          <dgm:dir/>
          <dgm:resizeHandles val="exact"/>
        </dgm:presLayoutVars>
      </dgm:prSet>
      <dgm:spPr/>
    </dgm:pt>
    <dgm:pt modelId="{8D50A019-316B-402F-A852-F52A042386C7}" type="pres">
      <dgm:prSet presAssocID="{797C6CCF-C45C-49D1-A460-E4D89EBF64BB}" presName="dummyMaxCanvas" presStyleCnt="0">
        <dgm:presLayoutVars/>
      </dgm:prSet>
      <dgm:spPr/>
    </dgm:pt>
    <dgm:pt modelId="{EA1B3B6A-03F3-4F18-89F7-DAB363C656F4}" type="pres">
      <dgm:prSet presAssocID="{797C6CCF-C45C-49D1-A460-E4D89EBF64BB}" presName="FourNodes_1" presStyleLbl="node1" presStyleIdx="0" presStyleCnt="4">
        <dgm:presLayoutVars>
          <dgm:bulletEnabled val="1"/>
        </dgm:presLayoutVars>
      </dgm:prSet>
      <dgm:spPr/>
    </dgm:pt>
    <dgm:pt modelId="{BD9A98AD-567F-4993-B775-943395E46411}" type="pres">
      <dgm:prSet presAssocID="{797C6CCF-C45C-49D1-A460-E4D89EBF64BB}" presName="FourNodes_2" presStyleLbl="node1" presStyleIdx="1" presStyleCnt="4">
        <dgm:presLayoutVars>
          <dgm:bulletEnabled val="1"/>
        </dgm:presLayoutVars>
      </dgm:prSet>
      <dgm:spPr/>
    </dgm:pt>
    <dgm:pt modelId="{AFA535CD-D4CB-458F-9D95-F0EC1B6BEA7C}" type="pres">
      <dgm:prSet presAssocID="{797C6CCF-C45C-49D1-A460-E4D89EBF64BB}" presName="FourNodes_3" presStyleLbl="node1" presStyleIdx="2" presStyleCnt="4">
        <dgm:presLayoutVars>
          <dgm:bulletEnabled val="1"/>
        </dgm:presLayoutVars>
      </dgm:prSet>
      <dgm:spPr/>
    </dgm:pt>
    <dgm:pt modelId="{58E198C3-5641-410A-A221-06C5D3D4C9FD}" type="pres">
      <dgm:prSet presAssocID="{797C6CCF-C45C-49D1-A460-E4D89EBF64BB}" presName="FourNodes_4" presStyleLbl="node1" presStyleIdx="3" presStyleCnt="4">
        <dgm:presLayoutVars>
          <dgm:bulletEnabled val="1"/>
        </dgm:presLayoutVars>
      </dgm:prSet>
      <dgm:spPr/>
    </dgm:pt>
    <dgm:pt modelId="{3A3DB43B-A46D-4A1C-87C1-A1A31304AE54}" type="pres">
      <dgm:prSet presAssocID="{797C6CCF-C45C-49D1-A460-E4D89EBF64BB}" presName="FourConn_1-2" presStyleLbl="fgAccFollowNode1" presStyleIdx="0" presStyleCnt="3">
        <dgm:presLayoutVars>
          <dgm:bulletEnabled val="1"/>
        </dgm:presLayoutVars>
      </dgm:prSet>
      <dgm:spPr/>
    </dgm:pt>
    <dgm:pt modelId="{54714468-72EF-494F-9C6E-B89F8F279052}" type="pres">
      <dgm:prSet presAssocID="{797C6CCF-C45C-49D1-A460-E4D89EBF64BB}" presName="FourConn_2-3" presStyleLbl="fgAccFollowNode1" presStyleIdx="1" presStyleCnt="3">
        <dgm:presLayoutVars>
          <dgm:bulletEnabled val="1"/>
        </dgm:presLayoutVars>
      </dgm:prSet>
      <dgm:spPr/>
    </dgm:pt>
    <dgm:pt modelId="{180C8120-D026-484D-AAEE-ACD22FA6BCBC}" type="pres">
      <dgm:prSet presAssocID="{797C6CCF-C45C-49D1-A460-E4D89EBF64BB}" presName="FourConn_3-4" presStyleLbl="fgAccFollowNode1" presStyleIdx="2" presStyleCnt="3">
        <dgm:presLayoutVars>
          <dgm:bulletEnabled val="1"/>
        </dgm:presLayoutVars>
      </dgm:prSet>
      <dgm:spPr/>
    </dgm:pt>
    <dgm:pt modelId="{D645859E-AC50-4028-90D2-FB6F70CECE41}" type="pres">
      <dgm:prSet presAssocID="{797C6CCF-C45C-49D1-A460-E4D89EBF64BB}" presName="FourNodes_1_text" presStyleLbl="node1" presStyleIdx="3" presStyleCnt="4">
        <dgm:presLayoutVars>
          <dgm:bulletEnabled val="1"/>
        </dgm:presLayoutVars>
      </dgm:prSet>
      <dgm:spPr/>
    </dgm:pt>
    <dgm:pt modelId="{C1426254-7CD5-4973-B988-F9FEBEEAC7DB}" type="pres">
      <dgm:prSet presAssocID="{797C6CCF-C45C-49D1-A460-E4D89EBF64BB}" presName="FourNodes_2_text" presStyleLbl="node1" presStyleIdx="3" presStyleCnt="4">
        <dgm:presLayoutVars>
          <dgm:bulletEnabled val="1"/>
        </dgm:presLayoutVars>
      </dgm:prSet>
      <dgm:spPr/>
    </dgm:pt>
    <dgm:pt modelId="{4DB84C2B-2FE1-4943-961D-0929E3232DDA}" type="pres">
      <dgm:prSet presAssocID="{797C6CCF-C45C-49D1-A460-E4D89EBF64BB}" presName="FourNodes_3_text" presStyleLbl="node1" presStyleIdx="3" presStyleCnt="4">
        <dgm:presLayoutVars>
          <dgm:bulletEnabled val="1"/>
        </dgm:presLayoutVars>
      </dgm:prSet>
      <dgm:spPr/>
    </dgm:pt>
    <dgm:pt modelId="{401E83AB-5EF5-4C41-A8CF-8C76804ED308}" type="pres">
      <dgm:prSet presAssocID="{797C6CCF-C45C-49D1-A460-E4D89EBF64BB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112500B-F7E0-4C7B-968B-4C195A1E6FBF}" type="presOf" srcId="{530DFBB9-19AA-4E24-90B4-78704AC8CFE9}" destId="{180C8120-D026-484D-AAEE-ACD22FA6BCBC}" srcOrd="0" destOrd="0" presId="urn:microsoft.com/office/officeart/2005/8/layout/vProcess5"/>
    <dgm:cxn modelId="{A5458D14-60CB-4111-8D94-43394FE0CE81}" srcId="{797C6CCF-C45C-49D1-A460-E4D89EBF64BB}" destId="{24F6F725-CB27-4EC1-A29F-49C72D359B64}" srcOrd="1" destOrd="0" parTransId="{018CDF35-1B85-486E-9339-18317BFA8237}" sibTransId="{04C76AD2-C1CB-4BC6-B27A-2FD62C9F881A}"/>
    <dgm:cxn modelId="{4AC86917-DAC7-4F7B-AE93-F9B2B43B1042}" type="presOf" srcId="{1D1B4739-9631-40A6-81F4-8BFE556B825D}" destId="{58E198C3-5641-410A-A221-06C5D3D4C9FD}" srcOrd="0" destOrd="0" presId="urn:microsoft.com/office/officeart/2005/8/layout/vProcess5"/>
    <dgm:cxn modelId="{F150D024-15A9-4EEE-A6F5-AFCCD8191EF3}" type="presOf" srcId="{B3E13E6D-43FF-45A4-9847-6ADBD4BE7EE5}" destId="{D645859E-AC50-4028-90D2-FB6F70CECE41}" srcOrd="1" destOrd="0" presId="urn:microsoft.com/office/officeart/2005/8/layout/vProcess5"/>
    <dgm:cxn modelId="{A8B89933-8716-47D4-994C-2108E3257848}" type="presOf" srcId="{1B4BF4E2-A986-443F-89A3-EDB5FBDB8B67}" destId="{4DB84C2B-2FE1-4943-961D-0929E3232DDA}" srcOrd="1" destOrd="0" presId="urn:microsoft.com/office/officeart/2005/8/layout/vProcess5"/>
    <dgm:cxn modelId="{D53D486C-DFE8-4C22-81D2-95C7165223A7}" type="presOf" srcId="{04C76AD2-C1CB-4BC6-B27A-2FD62C9F881A}" destId="{54714468-72EF-494F-9C6E-B89F8F279052}" srcOrd="0" destOrd="0" presId="urn:microsoft.com/office/officeart/2005/8/layout/vProcess5"/>
    <dgm:cxn modelId="{E9915F77-403D-43A3-AFC2-F3E9BFE852BD}" srcId="{797C6CCF-C45C-49D1-A460-E4D89EBF64BB}" destId="{1D1B4739-9631-40A6-81F4-8BFE556B825D}" srcOrd="3" destOrd="0" parTransId="{9BFFAC22-12C7-4B3A-892E-0E3B11F817D1}" sibTransId="{5FF98B2B-596E-4095-8E98-FB253E459461}"/>
    <dgm:cxn modelId="{C788A759-6821-49A9-B192-C018518F0172}" type="presOf" srcId="{24F6F725-CB27-4EC1-A29F-49C72D359B64}" destId="{BD9A98AD-567F-4993-B775-943395E46411}" srcOrd="0" destOrd="0" presId="urn:microsoft.com/office/officeart/2005/8/layout/vProcess5"/>
    <dgm:cxn modelId="{9306C05A-6807-433E-A800-13E260A23175}" type="presOf" srcId="{1D1B4739-9631-40A6-81F4-8BFE556B825D}" destId="{401E83AB-5EF5-4C41-A8CF-8C76804ED308}" srcOrd="1" destOrd="0" presId="urn:microsoft.com/office/officeart/2005/8/layout/vProcess5"/>
    <dgm:cxn modelId="{FDADD6BB-06ED-4D8A-9F77-04B0124A47B0}" srcId="{797C6CCF-C45C-49D1-A460-E4D89EBF64BB}" destId="{B3E13E6D-43FF-45A4-9847-6ADBD4BE7EE5}" srcOrd="0" destOrd="0" parTransId="{91680729-7A6E-417F-815E-67CFE5E780EE}" sibTransId="{EA6F1B1C-3F72-4033-80F9-6E9B6766F380}"/>
    <dgm:cxn modelId="{8E9B47C9-C2FE-4698-AB6D-5991C119D2AF}" type="presOf" srcId="{1B4BF4E2-A986-443F-89A3-EDB5FBDB8B67}" destId="{AFA535CD-D4CB-458F-9D95-F0EC1B6BEA7C}" srcOrd="0" destOrd="0" presId="urn:microsoft.com/office/officeart/2005/8/layout/vProcess5"/>
    <dgm:cxn modelId="{D2E2F4CF-894D-4791-8FC2-AD2EC53C28BD}" type="presOf" srcId="{24F6F725-CB27-4EC1-A29F-49C72D359B64}" destId="{C1426254-7CD5-4973-B988-F9FEBEEAC7DB}" srcOrd="1" destOrd="0" presId="urn:microsoft.com/office/officeart/2005/8/layout/vProcess5"/>
    <dgm:cxn modelId="{4AF7B5D9-D67F-4B6B-9B2A-7945E8343689}" type="presOf" srcId="{EA6F1B1C-3F72-4033-80F9-6E9B6766F380}" destId="{3A3DB43B-A46D-4A1C-87C1-A1A31304AE54}" srcOrd="0" destOrd="0" presId="urn:microsoft.com/office/officeart/2005/8/layout/vProcess5"/>
    <dgm:cxn modelId="{CD7AECE8-7EE3-486E-8E5F-7B337D06115B}" srcId="{797C6CCF-C45C-49D1-A460-E4D89EBF64BB}" destId="{1B4BF4E2-A986-443F-89A3-EDB5FBDB8B67}" srcOrd="2" destOrd="0" parTransId="{C9C1CDBF-D59B-4F4A-862C-A6100A257A04}" sibTransId="{530DFBB9-19AA-4E24-90B4-78704AC8CFE9}"/>
    <dgm:cxn modelId="{FC8657EB-0B1B-4131-9EC7-B8E82F90D8B1}" type="presOf" srcId="{797C6CCF-C45C-49D1-A460-E4D89EBF64BB}" destId="{9B4F4998-D58D-408C-AC6A-D0C619098288}" srcOrd="0" destOrd="0" presId="urn:microsoft.com/office/officeart/2005/8/layout/vProcess5"/>
    <dgm:cxn modelId="{0601CDF2-0361-4667-AA7A-1CD7820A28A1}" type="presOf" srcId="{B3E13E6D-43FF-45A4-9847-6ADBD4BE7EE5}" destId="{EA1B3B6A-03F3-4F18-89F7-DAB363C656F4}" srcOrd="0" destOrd="0" presId="urn:microsoft.com/office/officeart/2005/8/layout/vProcess5"/>
    <dgm:cxn modelId="{DDC7A36F-F6A8-4834-82F0-9D0F9F077871}" type="presParOf" srcId="{9B4F4998-D58D-408C-AC6A-D0C619098288}" destId="{8D50A019-316B-402F-A852-F52A042386C7}" srcOrd="0" destOrd="0" presId="urn:microsoft.com/office/officeart/2005/8/layout/vProcess5"/>
    <dgm:cxn modelId="{8344C1CF-DB83-4B3B-BC64-7354161C8D69}" type="presParOf" srcId="{9B4F4998-D58D-408C-AC6A-D0C619098288}" destId="{EA1B3B6A-03F3-4F18-89F7-DAB363C656F4}" srcOrd="1" destOrd="0" presId="urn:microsoft.com/office/officeart/2005/8/layout/vProcess5"/>
    <dgm:cxn modelId="{F4464185-1C7B-4295-9009-415D03E893D5}" type="presParOf" srcId="{9B4F4998-D58D-408C-AC6A-D0C619098288}" destId="{BD9A98AD-567F-4993-B775-943395E46411}" srcOrd="2" destOrd="0" presId="urn:microsoft.com/office/officeart/2005/8/layout/vProcess5"/>
    <dgm:cxn modelId="{96578EB5-0E61-4321-9387-E319368B2EE4}" type="presParOf" srcId="{9B4F4998-D58D-408C-AC6A-D0C619098288}" destId="{AFA535CD-D4CB-458F-9D95-F0EC1B6BEA7C}" srcOrd="3" destOrd="0" presId="urn:microsoft.com/office/officeart/2005/8/layout/vProcess5"/>
    <dgm:cxn modelId="{8A1FC2FC-B5B6-45B8-A40A-F337D36CE612}" type="presParOf" srcId="{9B4F4998-D58D-408C-AC6A-D0C619098288}" destId="{58E198C3-5641-410A-A221-06C5D3D4C9FD}" srcOrd="4" destOrd="0" presId="urn:microsoft.com/office/officeart/2005/8/layout/vProcess5"/>
    <dgm:cxn modelId="{5ABA4D82-82F5-4F95-B066-4694DCAF4457}" type="presParOf" srcId="{9B4F4998-D58D-408C-AC6A-D0C619098288}" destId="{3A3DB43B-A46D-4A1C-87C1-A1A31304AE54}" srcOrd="5" destOrd="0" presId="urn:microsoft.com/office/officeart/2005/8/layout/vProcess5"/>
    <dgm:cxn modelId="{799A23A1-BCB0-4531-B6C4-30F98D22AA57}" type="presParOf" srcId="{9B4F4998-D58D-408C-AC6A-D0C619098288}" destId="{54714468-72EF-494F-9C6E-B89F8F279052}" srcOrd="6" destOrd="0" presId="urn:microsoft.com/office/officeart/2005/8/layout/vProcess5"/>
    <dgm:cxn modelId="{A64011EC-7AE3-4F3B-8EE4-ACF4D1224050}" type="presParOf" srcId="{9B4F4998-D58D-408C-AC6A-D0C619098288}" destId="{180C8120-D026-484D-AAEE-ACD22FA6BCBC}" srcOrd="7" destOrd="0" presId="urn:microsoft.com/office/officeart/2005/8/layout/vProcess5"/>
    <dgm:cxn modelId="{4365CFC8-02EB-499C-8FCC-7C33312E7A7E}" type="presParOf" srcId="{9B4F4998-D58D-408C-AC6A-D0C619098288}" destId="{D645859E-AC50-4028-90D2-FB6F70CECE41}" srcOrd="8" destOrd="0" presId="urn:microsoft.com/office/officeart/2005/8/layout/vProcess5"/>
    <dgm:cxn modelId="{B0EF4653-214D-4F2E-B377-2F5B365CD2AC}" type="presParOf" srcId="{9B4F4998-D58D-408C-AC6A-D0C619098288}" destId="{C1426254-7CD5-4973-B988-F9FEBEEAC7DB}" srcOrd="9" destOrd="0" presId="urn:microsoft.com/office/officeart/2005/8/layout/vProcess5"/>
    <dgm:cxn modelId="{9CFFD933-B5AA-4FFD-BE33-59E5CA2DB24F}" type="presParOf" srcId="{9B4F4998-D58D-408C-AC6A-D0C619098288}" destId="{4DB84C2B-2FE1-4943-961D-0929E3232DDA}" srcOrd="10" destOrd="0" presId="urn:microsoft.com/office/officeart/2005/8/layout/vProcess5"/>
    <dgm:cxn modelId="{A9C0C535-FBE9-4EB5-AE38-602A626615AA}" type="presParOf" srcId="{9B4F4998-D58D-408C-AC6A-D0C619098288}" destId="{401E83AB-5EF5-4C41-A8CF-8C76804ED30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8EA32D8-9A2B-4078-80F0-61B8AB65FD3B}" type="doc">
      <dgm:prSet loTypeId="urn:microsoft.com/office/officeart/2018/2/layout/IconLabelList" loCatId="icon" qsTypeId="urn:microsoft.com/office/officeart/2005/8/quickstyle/3d3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E6D3DE7-253B-4AF4-A49C-6D1AC82E1549}">
      <dgm:prSet custT="1"/>
      <dgm:spPr/>
      <dgm:t>
        <a:bodyPr/>
        <a:lstStyle/>
        <a:p>
          <a:pPr>
            <a:lnSpc>
              <a:spcPct val="100000"/>
            </a:lnSpc>
          </a:pP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70B7E1D-D5DE-4789-8488-68690B424805}" type="parTrans" cxnId="{55584C88-5474-4868-AAF3-0F45A62CC15A}">
      <dgm:prSet/>
      <dgm:spPr/>
      <dgm:t>
        <a:bodyPr/>
        <a:lstStyle/>
        <a:p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DD47C03-ED6C-4278-BD41-B0ED836D716C}" type="sibTrans" cxnId="{55584C88-5474-4868-AAF3-0F45A62CC15A}">
      <dgm:prSet custT="1"/>
      <dgm:spPr/>
      <dgm:t>
        <a:bodyPr/>
        <a:lstStyle/>
        <a:p>
          <a:endParaRPr lang="en-US" sz="105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53E2F9-4E32-405E-AA1B-ABE61368712B}">
      <dgm:prSet custT="1"/>
      <dgm:spPr/>
      <dgm:t>
        <a:bodyPr/>
        <a:lstStyle/>
        <a:p>
          <a:pPr>
            <a:lnSpc>
              <a:spcPct val="100000"/>
            </a:lnSpc>
          </a:pP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902B232-7135-4CCB-91DF-76F178D3A710}" type="parTrans" cxnId="{8F4F0F1F-AA16-40BE-91DA-2BAB8BC7052D}">
      <dgm:prSet/>
      <dgm:spPr/>
      <dgm:t>
        <a:bodyPr/>
        <a:lstStyle/>
        <a:p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D6C36DD-E105-465C-A432-004C620588C4}" type="sibTrans" cxnId="{8F4F0F1F-AA16-40BE-91DA-2BAB8BC7052D}">
      <dgm:prSet custT="1"/>
      <dgm:spPr/>
      <dgm:t>
        <a:bodyPr/>
        <a:lstStyle/>
        <a:p>
          <a:endParaRPr lang="en-US" sz="105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77310E7-102E-45DE-94DA-3A30F2D0FCC6}">
      <dgm:prSet custT="1"/>
      <dgm:spPr/>
      <dgm:t>
        <a:bodyPr/>
        <a:lstStyle/>
        <a:p>
          <a:pPr>
            <a:lnSpc>
              <a:spcPct val="100000"/>
            </a:lnSpc>
          </a:pP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180422E-F61C-4D00-A109-8E529C418DD3}" type="parTrans" cxnId="{1D01822F-73B2-44A3-B255-11950B7CF348}">
      <dgm:prSet/>
      <dgm:spPr/>
      <dgm:t>
        <a:bodyPr/>
        <a:lstStyle/>
        <a:p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CECD190-3039-4FEB-B013-DCFCB0D641EE}" type="sibTrans" cxnId="{1D01822F-73B2-44A3-B255-11950B7CF348}">
      <dgm:prSet custT="1"/>
      <dgm:spPr/>
      <dgm:t>
        <a:bodyPr/>
        <a:lstStyle/>
        <a:p>
          <a:endParaRPr lang="en-US" sz="105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834332B-B5EB-418E-A934-53C704E7FB07}">
      <dgm:prSet custT="1"/>
      <dgm:spPr/>
      <dgm:t>
        <a:bodyPr/>
        <a:lstStyle/>
        <a:p>
          <a:pPr>
            <a:lnSpc>
              <a:spcPct val="100000"/>
            </a:lnSpc>
          </a:pP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19CA9D8-2814-4C38-825E-61257DE95A90}" type="parTrans" cxnId="{D53D7405-5826-40A3-92E4-3896A5370B68}">
      <dgm:prSet/>
      <dgm:spPr/>
      <dgm:t>
        <a:bodyPr/>
        <a:lstStyle/>
        <a:p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841F1F7-D77B-4A91-BEA3-2B0F6169C109}" type="sibTrans" cxnId="{D53D7405-5826-40A3-92E4-3896A5370B68}">
      <dgm:prSet custT="1"/>
      <dgm:spPr/>
      <dgm:t>
        <a:bodyPr/>
        <a:lstStyle/>
        <a:p>
          <a:endParaRPr lang="en-US" sz="105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FF43ADB-E731-4A59-819C-7B27D5588FA3}">
      <dgm:prSet custT="1"/>
      <dgm:spPr/>
      <dgm:t>
        <a:bodyPr/>
        <a:lstStyle/>
        <a:p>
          <a:pPr>
            <a:lnSpc>
              <a:spcPct val="100000"/>
            </a:lnSpc>
          </a:pP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103C154-D1E2-42D6-8E30-B21686F8399A}" type="parTrans" cxnId="{3A2FBB45-C613-4688-8FB2-0B6CC5492566}">
      <dgm:prSet/>
      <dgm:spPr/>
      <dgm:t>
        <a:bodyPr/>
        <a:lstStyle/>
        <a:p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F0702E6-0D64-4FC9-8488-B75B09A2DA40}" type="sibTrans" cxnId="{3A2FBB45-C613-4688-8FB2-0B6CC5492566}">
      <dgm:prSet/>
      <dgm:spPr/>
      <dgm:t>
        <a:bodyPr/>
        <a:lstStyle/>
        <a:p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57C5E03-730E-4155-B462-3EF8783047E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      </a:t>
          </a:r>
        </a:p>
      </dgm:t>
    </dgm:pt>
    <dgm:pt modelId="{D5CEB6B9-71F0-4B1E-B99D-7ED01CCC973F}" type="sibTrans" cxnId="{EFF173F9-6291-4E5C-9654-A132A043DA7F}">
      <dgm:prSet custT="1"/>
      <dgm:spPr/>
      <dgm:t>
        <a:bodyPr/>
        <a:lstStyle/>
        <a:p>
          <a:endParaRPr lang="en-US" sz="105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CE1A31A-9019-48FB-ACF9-749284F17CD0}" type="parTrans" cxnId="{EFF173F9-6291-4E5C-9654-A132A043DA7F}">
      <dgm:prSet/>
      <dgm:spPr/>
      <dgm:t>
        <a:bodyPr/>
        <a:lstStyle/>
        <a:p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57B9DBE-C1CC-4190-A316-DC58B7096C5A}" type="pres">
      <dgm:prSet presAssocID="{38EA32D8-9A2B-4078-80F0-61B8AB65FD3B}" presName="root" presStyleCnt="0">
        <dgm:presLayoutVars>
          <dgm:dir/>
          <dgm:resizeHandles val="exact"/>
        </dgm:presLayoutVars>
      </dgm:prSet>
      <dgm:spPr/>
    </dgm:pt>
    <dgm:pt modelId="{D96F6F27-F600-4AA7-B10B-796B56C0C6F3}" type="pres">
      <dgm:prSet presAssocID="{AE6D3DE7-253B-4AF4-A49C-6D1AC82E1549}" presName="compNode" presStyleCnt="0"/>
      <dgm:spPr/>
    </dgm:pt>
    <dgm:pt modelId="{678D0B78-55D4-45D4-8F76-9F5F6F2D50FB}" type="pres">
      <dgm:prSet presAssocID="{AE6D3DE7-253B-4AF4-A49C-6D1AC82E154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llustrator"/>
        </a:ext>
      </dgm:extLst>
    </dgm:pt>
    <dgm:pt modelId="{6F2B4AAC-57A5-4148-99E8-5B5213DA08E8}" type="pres">
      <dgm:prSet presAssocID="{AE6D3DE7-253B-4AF4-A49C-6D1AC82E1549}" presName="spaceRect" presStyleCnt="0"/>
      <dgm:spPr/>
    </dgm:pt>
    <dgm:pt modelId="{BEBF5C45-96C1-4B9E-8195-2FF3245CEDED}" type="pres">
      <dgm:prSet presAssocID="{AE6D3DE7-253B-4AF4-A49C-6D1AC82E1549}" presName="textRect" presStyleLbl="revTx" presStyleIdx="0" presStyleCnt="6">
        <dgm:presLayoutVars>
          <dgm:chMax val="1"/>
          <dgm:chPref val="1"/>
        </dgm:presLayoutVars>
      </dgm:prSet>
      <dgm:spPr/>
    </dgm:pt>
    <dgm:pt modelId="{6F86C8F5-8A06-4182-9C3C-5B1904F54E03}" type="pres">
      <dgm:prSet presAssocID="{0DD47C03-ED6C-4278-BD41-B0ED836D716C}" presName="sibTrans" presStyleCnt="0"/>
      <dgm:spPr/>
    </dgm:pt>
    <dgm:pt modelId="{8FD6F014-1470-448E-A591-92392C685EB7}" type="pres">
      <dgm:prSet presAssocID="{357C5E03-730E-4155-B462-3EF8783047ED}" presName="compNode" presStyleCnt="0"/>
      <dgm:spPr/>
    </dgm:pt>
    <dgm:pt modelId="{913BC68B-91CB-4A1C-BB30-870E1369BD7F}" type="pres">
      <dgm:prSet presAssocID="{357C5E03-730E-4155-B462-3EF8783047ED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113D7DC-3AA0-4C16-8A43-5121D947DCF3}" type="pres">
      <dgm:prSet presAssocID="{357C5E03-730E-4155-B462-3EF8783047ED}" presName="spaceRect" presStyleCnt="0"/>
      <dgm:spPr/>
    </dgm:pt>
    <dgm:pt modelId="{B552736D-399B-452E-97C5-FE2CF0711317}" type="pres">
      <dgm:prSet presAssocID="{357C5E03-730E-4155-B462-3EF8783047ED}" presName="textRect" presStyleLbl="revTx" presStyleIdx="1" presStyleCnt="6">
        <dgm:presLayoutVars>
          <dgm:chMax val="1"/>
          <dgm:chPref val="1"/>
        </dgm:presLayoutVars>
      </dgm:prSet>
      <dgm:spPr/>
    </dgm:pt>
    <dgm:pt modelId="{DB6C9B87-6F07-477D-977A-696D51896AC6}" type="pres">
      <dgm:prSet presAssocID="{D5CEB6B9-71F0-4B1E-B99D-7ED01CCC973F}" presName="sibTrans" presStyleCnt="0"/>
      <dgm:spPr/>
    </dgm:pt>
    <dgm:pt modelId="{3DAF2619-3FF3-4FF6-9106-4F8F9131473C}" type="pres">
      <dgm:prSet presAssocID="{1A53E2F9-4E32-405E-AA1B-ABE61368712B}" presName="compNode" presStyleCnt="0"/>
      <dgm:spPr/>
    </dgm:pt>
    <dgm:pt modelId="{6FC96844-56CB-4A05-AAD8-4E8FCA0243BD}" type="pres">
      <dgm:prSet presAssocID="{1A53E2F9-4E32-405E-AA1B-ABE61368712B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31DB6B31-A030-417D-9566-03243A43FF67}" type="pres">
      <dgm:prSet presAssocID="{1A53E2F9-4E32-405E-AA1B-ABE61368712B}" presName="spaceRect" presStyleCnt="0"/>
      <dgm:spPr/>
    </dgm:pt>
    <dgm:pt modelId="{2AE5E313-CF74-4B73-9326-39BC7DCEF8C2}" type="pres">
      <dgm:prSet presAssocID="{1A53E2F9-4E32-405E-AA1B-ABE61368712B}" presName="textRect" presStyleLbl="revTx" presStyleIdx="2" presStyleCnt="6">
        <dgm:presLayoutVars>
          <dgm:chMax val="1"/>
          <dgm:chPref val="1"/>
        </dgm:presLayoutVars>
      </dgm:prSet>
      <dgm:spPr/>
    </dgm:pt>
    <dgm:pt modelId="{51E4FC1C-8AA2-459C-B956-37D41C10DAE6}" type="pres">
      <dgm:prSet presAssocID="{4D6C36DD-E105-465C-A432-004C620588C4}" presName="sibTrans" presStyleCnt="0"/>
      <dgm:spPr/>
    </dgm:pt>
    <dgm:pt modelId="{6B92298B-790A-4CA5-A69A-70C63CD20434}" type="pres">
      <dgm:prSet presAssocID="{D77310E7-102E-45DE-94DA-3A30F2D0FCC6}" presName="compNode" presStyleCnt="0"/>
      <dgm:spPr/>
    </dgm:pt>
    <dgm:pt modelId="{C7F1F8E7-EE46-408D-90B3-4536EFC7DC1F}" type="pres">
      <dgm:prSet presAssocID="{D77310E7-102E-45DE-94DA-3A30F2D0FCC6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59DC9867-4E53-4E89-A976-FDF4AC5305EE}" type="pres">
      <dgm:prSet presAssocID="{D77310E7-102E-45DE-94DA-3A30F2D0FCC6}" presName="spaceRect" presStyleCnt="0"/>
      <dgm:spPr/>
    </dgm:pt>
    <dgm:pt modelId="{55FA7BEE-A4F8-4218-9732-246C62FDC92A}" type="pres">
      <dgm:prSet presAssocID="{D77310E7-102E-45DE-94DA-3A30F2D0FCC6}" presName="textRect" presStyleLbl="revTx" presStyleIdx="3" presStyleCnt="6">
        <dgm:presLayoutVars>
          <dgm:chMax val="1"/>
          <dgm:chPref val="1"/>
        </dgm:presLayoutVars>
      </dgm:prSet>
      <dgm:spPr/>
    </dgm:pt>
    <dgm:pt modelId="{EE6D5FBD-A673-40EF-8EE7-BC40ED1A2163}" type="pres">
      <dgm:prSet presAssocID="{ACECD190-3039-4FEB-B013-DCFCB0D641EE}" presName="sibTrans" presStyleCnt="0"/>
      <dgm:spPr/>
    </dgm:pt>
    <dgm:pt modelId="{D8150474-9D24-43F4-92C3-D77E78E7C76C}" type="pres">
      <dgm:prSet presAssocID="{4834332B-B5EB-418E-A934-53C704E7FB07}" presName="compNode" presStyleCnt="0"/>
      <dgm:spPr/>
    </dgm:pt>
    <dgm:pt modelId="{BF84250B-F921-406E-AEF2-E6B233AA89A3}" type="pres">
      <dgm:prSet presAssocID="{4834332B-B5EB-418E-A934-53C704E7FB0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9E0BE280-7A51-47D2-B51C-46B6B0BBED65}" type="pres">
      <dgm:prSet presAssocID="{4834332B-B5EB-418E-A934-53C704E7FB07}" presName="spaceRect" presStyleCnt="0"/>
      <dgm:spPr/>
    </dgm:pt>
    <dgm:pt modelId="{311C8435-FF29-4956-A965-C05809CC73A4}" type="pres">
      <dgm:prSet presAssocID="{4834332B-B5EB-418E-A934-53C704E7FB07}" presName="textRect" presStyleLbl="revTx" presStyleIdx="4" presStyleCnt="6">
        <dgm:presLayoutVars>
          <dgm:chMax val="1"/>
          <dgm:chPref val="1"/>
        </dgm:presLayoutVars>
      </dgm:prSet>
      <dgm:spPr/>
    </dgm:pt>
    <dgm:pt modelId="{948A7C61-4E3E-4E21-A500-BCE7B0BC5C3C}" type="pres">
      <dgm:prSet presAssocID="{8841F1F7-D77B-4A91-BEA3-2B0F6169C109}" presName="sibTrans" presStyleCnt="0"/>
      <dgm:spPr/>
    </dgm:pt>
    <dgm:pt modelId="{A01E822E-8CE4-4F78-A1F0-4C53C57AAEC3}" type="pres">
      <dgm:prSet presAssocID="{EFF43ADB-E731-4A59-819C-7B27D5588FA3}" presName="compNode" presStyleCnt="0"/>
      <dgm:spPr/>
    </dgm:pt>
    <dgm:pt modelId="{15CE8057-0F24-4660-811A-DA4953B2092E}" type="pres">
      <dgm:prSet presAssocID="{EFF43ADB-E731-4A59-819C-7B27D5588FA3}" presName="iconRect" presStyleLbl="node1" presStyleIdx="5" presStyleCnt="6" custLinFactNeighborX="-49909" custLinFactNeighborY="2751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 with solid fill"/>
        </a:ext>
      </dgm:extLst>
    </dgm:pt>
    <dgm:pt modelId="{C8CBAB8A-93D4-421D-9343-D54E04E06412}" type="pres">
      <dgm:prSet presAssocID="{EFF43ADB-E731-4A59-819C-7B27D5588FA3}" presName="spaceRect" presStyleCnt="0"/>
      <dgm:spPr/>
    </dgm:pt>
    <dgm:pt modelId="{E83A2BD1-E579-45EE-92C3-6564209DE3E1}" type="pres">
      <dgm:prSet presAssocID="{EFF43ADB-E731-4A59-819C-7B27D5588FA3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D53D7405-5826-40A3-92E4-3896A5370B68}" srcId="{38EA32D8-9A2B-4078-80F0-61B8AB65FD3B}" destId="{4834332B-B5EB-418E-A934-53C704E7FB07}" srcOrd="4" destOrd="0" parTransId="{C19CA9D8-2814-4C38-825E-61257DE95A90}" sibTransId="{8841F1F7-D77B-4A91-BEA3-2B0F6169C109}"/>
    <dgm:cxn modelId="{8F4F0F1F-AA16-40BE-91DA-2BAB8BC7052D}" srcId="{38EA32D8-9A2B-4078-80F0-61B8AB65FD3B}" destId="{1A53E2F9-4E32-405E-AA1B-ABE61368712B}" srcOrd="2" destOrd="0" parTransId="{C902B232-7135-4CCB-91DF-76F178D3A710}" sibTransId="{4D6C36DD-E105-465C-A432-004C620588C4}"/>
    <dgm:cxn modelId="{E6A68222-096B-4EBA-B634-C25DE6947BA5}" type="presOf" srcId="{1A53E2F9-4E32-405E-AA1B-ABE61368712B}" destId="{2AE5E313-CF74-4B73-9326-39BC7DCEF8C2}" srcOrd="0" destOrd="0" presId="urn:microsoft.com/office/officeart/2018/2/layout/IconLabelList"/>
    <dgm:cxn modelId="{5CB8DA26-D398-48D1-AD03-B25B625A10B6}" type="presOf" srcId="{AE6D3DE7-253B-4AF4-A49C-6D1AC82E1549}" destId="{BEBF5C45-96C1-4B9E-8195-2FF3245CEDED}" srcOrd="0" destOrd="0" presId="urn:microsoft.com/office/officeart/2018/2/layout/IconLabelList"/>
    <dgm:cxn modelId="{1D01822F-73B2-44A3-B255-11950B7CF348}" srcId="{38EA32D8-9A2B-4078-80F0-61B8AB65FD3B}" destId="{D77310E7-102E-45DE-94DA-3A30F2D0FCC6}" srcOrd="3" destOrd="0" parTransId="{0180422E-F61C-4D00-A109-8E529C418DD3}" sibTransId="{ACECD190-3039-4FEB-B013-DCFCB0D641EE}"/>
    <dgm:cxn modelId="{3A2FBB45-C613-4688-8FB2-0B6CC5492566}" srcId="{38EA32D8-9A2B-4078-80F0-61B8AB65FD3B}" destId="{EFF43ADB-E731-4A59-819C-7B27D5588FA3}" srcOrd="5" destOrd="0" parTransId="{F103C154-D1E2-42D6-8E30-B21686F8399A}" sibTransId="{6F0702E6-0D64-4FC9-8488-B75B09A2DA40}"/>
    <dgm:cxn modelId="{89900586-63CC-4842-A2BC-FAA381C41876}" type="presOf" srcId="{D77310E7-102E-45DE-94DA-3A30F2D0FCC6}" destId="{55FA7BEE-A4F8-4218-9732-246C62FDC92A}" srcOrd="0" destOrd="0" presId="urn:microsoft.com/office/officeart/2018/2/layout/IconLabelList"/>
    <dgm:cxn modelId="{55584C88-5474-4868-AAF3-0F45A62CC15A}" srcId="{38EA32D8-9A2B-4078-80F0-61B8AB65FD3B}" destId="{AE6D3DE7-253B-4AF4-A49C-6D1AC82E1549}" srcOrd="0" destOrd="0" parTransId="{470B7E1D-D5DE-4789-8488-68690B424805}" sibTransId="{0DD47C03-ED6C-4278-BD41-B0ED836D716C}"/>
    <dgm:cxn modelId="{C7542D8A-B3F4-4A8F-8B74-6560FC2A9099}" type="presOf" srcId="{38EA32D8-9A2B-4078-80F0-61B8AB65FD3B}" destId="{657B9DBE-C1CC-4190-A316-DC58B7096C5A}" srcOrd="0" destOrd="0" presId="urn:microsoft.com/office/officeart/2018/2/layout/IconLabelList"/>
    <dgm:cxn modelId="{852084C7-7F07-4CF6-A47A-D1F1094E220E}" type="presOf" srcId="{357C5E03-730E-4155-B462-3EF8783047ED}" destId="{B552736D-399B-452E-97C5-FE2CF0711317}" srcOrd="0" destOrd="0" presId="urn:microsoft.com/office/officeart/2018/2/layout/IconLabelList"/>
    <dgm:cxn modelId="{E93605DE-C425-41B6-8627-373B6AB2DABA}" type="presOf" srcId="{EFF43ADB-E731-4A59-819C-7B27D5588FA3}" destId="{E83A2BD1-E579-45EE-92C3-6564209DE3E1}" srcOrd="0" destOrd="0" presId="urn:microsoft.com/office/officeart/2018/2/layout/IconLabelList"/>
    <dgm:cxn modelId="{663D9AF8-DF6B-4976-BFAF-DC0E63B3C023}" type="presOf" srcId="{4834332B-B5EB-418E-A934-53C704E7FB07}" destId="{311C8435-FF29-4956-A965-C05809CC73A4}" srcOrd="0" destOrd="0" presId="urn:microsoft.com/office/officeart/2018/2/layout/IconLabelList"/>
    <dgm:cxn modelId="{EFF173F9-6291-4E5C-9654-A132A043DA7F}" srcId="{38EA32D8-9A2B-4078-80F0-61B8AB65FD3B}" destId="{357C5E03-730E-4155-B462-3EF8783047ED}" srcOrd="1" destOrd="0" parTransId="{7CE1A31A-9019-48FB-ACF9-749284F17CD0}" sibTransId="{D5CEB6B9-71F0-4B1E-B99D-7ED01CCC973F}"/>
    <dgm:cxn modelId="{82C73AFD-C304-48E7-B884-06827F22D082}" type="presParOf" srcId="{657B9DBE-C1CC-4190-A316-DC58B7096C5A}" destId="{D96F6F27-F600-4AA7-B10B-796B56C0C6F3}" srcOrd="0" destOrd="0" presId="urn:microsoft.com/office/officeart/2018/2/layout/IconLabelList"/>
    <dgm:cxn modelId="{B05874E5-1954-478D-BEBB-20463FB45122}" type="presParOf" srcId="{D96F6F27-F600-4AA7-B10B-796B56C0C6F3}" destId="{678D0B78-55D4-45D4-8F76-9F5F6F2D50FB}" srcOrd="0" destOrd="0" presId="urn:microsoft.com/office/officeart/2018/2/layout/IconLabelList"/>
    <dgm:cxn modelId="{7D00FBA1-63F8-4079-93A0-2A22D4C00618}" type="presParOf" srcId="{D96F6F27-F600-4AA7-B10B-796B56C0C6F3}" destId="{6F2B4AAC-57A5-4148-99E8-5B5213DA08E8}" srcOrd="1" destOrd="0" presId="urn:microsoft.com/office/officeart/2018/2/layout/IconLabelList"/>
    <dgm:cxn modelId="{D36FDBE0-5385-4F9D-AA7B-FD74F31EE7E7}" type="presParOf" srcId="{D96F6F27-F600-4AA7-B10B-796B56C0C6F3}" destId="{BEBF5C45-96C1-4B9E-8195-2FF3245CEDED}" srcOrd="2" destOrd="0" presId="urn:microsoft.com/office/officeart/2018/2/layout/IconLabelList"/>
    <dgm:cxn modelId="{DBED0727-5B03-47BE-B350-50B582A87CCF}" type="presParOf" srcId="{657B9DBE-C1CC-4190-A316-DC58B7096C5A}" destId="{6F86C8F5-8A06-4182-9C3C-5B1904F54E03}" srcOrd="1" destOrd="0" presId="urn:microsoft.com/office/officeart/2018/2/layout/IconLabelList"/>
    <dgm:cxn modelId="{7C61D4CA-B985-4A56-9DAA-AE467CE02221}" type="presParOf" srcId="{657B9DBE-C1CC-4190-A316-DC58B7096C5A}" destId="{8FD6F014-1470-448E-A591-92392C685EB7}" srcOrd="2" destOrd="0" presId="urn:microsoft.com/office/officeart/2018/2/layout/IconLabelList"/>
    <dgm:cxn modelId="{3B0ED517-E345-4AD7-9D83-F631595BD7E2}" type="presParOf" srcId="{8FD6F014-1470-448E-A591-92392C685EB7}" destId="{913BC68B-91CB-4A1C-BB30-870E1369BD7F}" srcOrd="0" destOrd="0" presId="urn:microsoft.com/office/officeart/2018/2/layout/IconLabelList"/>
    <dgm:cxn modelId="{8E3141FB-5DDE-4B3C-8F7D-16DAD5BBA24D}" type="presParOf" srcId="{8FD6F014-1470-448E-A591-92392C685EB7}" destId="{3113D7DC-3AA0-4C16-8A43-5121D947DCF3}" srcOrd="1" destOrd="0" presId="urn:microsoft.com/office/officeart/2018/2/layout/IconLabelList"/>
    <dgm:cxn modelId="{39B41977-58CB-499E-81D2-928B0D132B81}" type="presParOf" srcId="{8FD6F014-1470-448E-A591-92392C685EB7}" destId="{B552736D-399B-452E-97C5-FE2CF0711317}" srcOrd="2" destOrd="0" presId="urn:microsoft.com/office/officeart/2018/2/layout/IconLabelList"/>
    <dgm:cxn modelId="{9DCA4011-F672-45A7-AC0F-79F836DF89C8}" type="presParOf" srcId="{657B9DBE-C1CC-4190-A316-DC58B7096C5A}" destId="{DB6C9B87-6F07-477D-977A-696D51896AC6}" srcOrd="3" destOrd="0" presId="urn:microsoft.com/office/officeart/2018/2/layout/IconLabelList"/>
    <dgm:cxn modelId="{3E1107A7-289C-4DFB-932D-44333ED976FF}" type="presParOf" srcId="{657B9DBE-C1CC-4190-A316-DC58B7096C5A}" destId="{3DAF2619-3FF3-4FF6-9106-4F8F9131473C}" srcOrd="4" destOrd="0" presId="urn:microsoft.com/office/officeart/2018/2/layout/IconLabelList"/>
    <dgm:cxn modelId="{ECB95454-298E-4340-940A-EA5E0DF7AD8B}" type="presParOf" srcId="{3DAF2619-3FF3-4FF6-9106-4F8F9131473C}" destId="{6FC96844-56CB-4A05-AAD8-4E8FCA0243BD}" srcOrd="0" destOrd="0" presId="urn:microsoft.com/office/officeart/2018/2/layout/IconLabelList"/>
    <dgm:cxn modelId="{E6975A2E-CC37-4422-8A86-69947BD329B0}" type="presParOf" srcId="{3DAF2619-3FF3-4FF6-9106-4F8F9131473C}" destId="{31DB6B31-A030-417D-9566-03243A43FF67}" srcOrd="1" destOrd="0" presId="urn:microsoft.com/office/officeart/2018/2/layout/IconLabelList"/>
    <dgm:cxn modelId="{019A46EC-5F40-4CD6-ADF2-4DDBC5767E4E}" type="presParOf" srcId="{3DAF2619-3FF3-4FF6-9106-4F8F9131473C}" destId="{2AE5E313-CF74-4B73-9326-39BC7DCEF8C2}" srcOrd="2" destOrd="0" presId="urn:microsoft.com/office/officeart/2018/2/layout/IconLabelList"/>
    <dgm:cxn modelId="{B5C31907-5EDE-430F-B09D-8AE25BB16CF4}" type="presParOf" srcId="{657B9DBE-C1CC-4190-A316-DC58B7096C5A}" destId="{51E4FC1C-8AA2-459C-B956-37D41C10DAE6}" srcOrd="5" destOrd="0" presId="urn:microsoft.com/office/officeart/2018/2/layout/IconLabelList"/>
    <dgm:cxn modelId="{6A192C01-6570-426B-842E-B8461BDA1662}" type="presParOf" srcId="{657B9DBE-C1CC-4190-A316-DC58B7096C5A}" destId="{6B92298B-790A-4CA5-A69A-70C63CD20434}" srcOrd="6" destOrd="0" presId="urn:microsoft.com/office/officeart/2018/2/layout/IconLabelList"/>
    <dgm:cxn modelId="{AD87B699-C72D-4952-AE5B-7F16E3AAF5A7}" type="presParOf" srcId="{6B92298B-790A-4CA5-A69A-70C63CD20434}" destId="{C7F1F8E7-EE46-408D-90B3-4536EFC7DC1F}" srcOrd="0" destOrd="0" presId="urn:microsoft.com/office/officeart/2018/2/layout/IconLabelList"/>
    <dgm:cxn modelId="{FC0277AA-1945-4681-9DEF-7DA37F99FCB8}" type="presParOf" srcId="{6B92298B-790A-4CA5-A69A-70C63CD20434}" destId="{59DC9867-4E53-4E89-A976-FDF4AC5305EE}" srcOrd="1" destOrd="0" presId="urn:microsoft.com/office/officeart/2018/2/layout/IconLabelList"/>
    <dgm:cxn modelId="{1BEA5948-A1D5-4474-8977-4C35D7EB8EF6}" type="presParOf" srcId="{6B92298B-790A-4CA5-A69A-70C63CD20434}" destId="{55FA7BEE-A4F8-4218-9732-246C62FDC92A}" srcOrd="2" destOrd="0" presId="urn:microsoft.com/office/officeart/2018/2/layout/IconLabelList"/>
    <dgm:cxn modelId="{A8725F37-7DF0-479B-98BE-06B66080DCE1}" type="presParOf" srcId="{657B9DBE-C1CC-4190-A316-DC58B7096C5A}" destId="{EE6D5FBD-A673-40EF-8EE7-BC40ED1A2163}" srcOrd="7" destOrd="0" presId="urn:microsoft.com/office/officeart/2018/2/layout/IconLabelList"/>
    <dgm:cxn modelId="{46BD1289-4608-426A-88A0-18B9DA543B1A}" type="presParOf" srcId="{657B9DBE-C1CC-4190-A316-DC58B7096C5A}" destId="{D8150474-9D24-43F4-92C3-D77E78E7C76C}" srcOrd="8" destOrd="0" presId="urn:microsoft.com/office/officeart/2018/2/layout/IconLabelList"/>
    <dgm:cxn modelId="{376362EB-B781-4526-90B8-A1DAE2EB2713}" type="presParOf" srcId="{D8150474-9D24-43F4-92C3-D77E78E7C76C}" destId="{BF84250B-F921-406E-AEF2-E6B233AA89A3}" srcOrd="0" destOrd="0" presId="urn:microsoft.com/office/officeart/2018/2/layout/IconLabelList"/>
    <dgm:cxn modelId="{072159E1-15FD-4C54-8408-781CBB9157F4}" type="presParOf" srcId="{D8150474-9D24-43F4-92C3-D77E78E7C76C}" destId="{9E0BE280-7A51-47D2-B51C-46B6B0BBED65}" srcOrd="1" destOrd="0" presId="urn:microsoft.com/office/officeart/2018/2/layout/IconLabelList"/>
    <dgm:cxn modelId="{83FF660F-24B6-4253-A81B-33E29A4C00DE}" type="presParOf" srcId="{D8150474-9D24-43F4-92C3-D77E78E7C76C}" destId="{311C8435-FF29-4956-A965-C05809CC73A4}" srcOrd="2" destOrd="0" presId="urn:microsoft.com/office/officeart/2018/2/layout/IconLabelList"/>
    <dgm:cxn modelId="{727C0411-FFC0-47C8-AE91-7A6CF1AB95C3}" type="presParOf" srcId="{657B9DBE-C1CC-4190-A316-DC58B7096C5A}" destId="{948A7C61-4E3E-4E21-A500-BCE7B0BC5C3C}" srcOrd="9" destOrd="0" presId="urn:microsoft.com/office/officeart/2018/2/layout/IconLabelList"/>
    <dgm:cxn modelId="{299AAB18-73A9-4EC9-98AE-10849E8172B5}" type="presParOf" srcId="{657B9DBE-C1CC-4190-A316-DC58B7096C5A}" destId="{A01E822E-8CE4-4F78-A1F0-4C53C57AAEC3}" srcOrd="10" destOrd="0" presId="urn:microsoft.com/office/officeart/2018/2/layout/IconLabelList"/>
    <dgm:cxn modelId="{22D1EE28-840E-41BE-A3AB-0475AB08E087}" type="presParOf" srcId="{A01E822E-8CE4-4F78-A1F0-4C53C57AAEC3}" destId="{15CE8057-0F24-4660-811A-DA4953B2092E}" srcOrd="0" destOrd="0" presId="urn:microsoft.com/office/officeart/2018/2/layout/IconLabelList"/>
    <dgm:cxn modelId="{E25F8AB8-0E3F-4C46-9BC8-72753FF184F8}" type="presParOf" srcId="{A01E822E-8CE4-4F78-A1F0-4C53C57AAEC3}" destId="{C8CBAB8A-93D4-421D-9343-D54E04E06412}" srcOrd="1" destOrd="0" presId="urn:microsoft.com/office/officeart/2018/2/layout/IconLabelList"/>
    <dgm:cxn modelId="{8FEFD915-F9EB-4A16-B115-FC602D195522}" type="presParOf" srcId="{A01E822E-8CE4-4F78-A1F0-4C53C57AAEC3}" destId="{E83A2BD1-E579-45EE-92C3-6564209DE3E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24006F8-9435-4B60-9530-7F25E782B59D}" type="doc">
      <dgm:prSet loTypeId="urn:microsoft.com/office/officeart/2005/8/layout/hierarchy2" loCatId="hierarchy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pPr rtl="1"/>
          <a:endParaRPr lang="he-IL"/>
        </a:p>
      </dgm:t>
    </dgm:pt>
    <dgm:pt modelId="{8E247980-0A1B-4689-99E3-41E6D0BFC949}">
      <dgm:prSet phldrT="[טקסט]" custT="1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pPr rtl="1">
            <a:buFont typeface="Wingdings" panose="05000000000000000000" pitchFamily="2" charset="2"/>
            <a:buChar char="ü"/>
          </a:pPr>
          <a:r>
            <a:rPr lang="en-US" sz="1800" b="1" dirty="0">
              <a:solidFill>
                <a:srgbClr val="EFCEFE"/>
              </a:solidFill>
            </a:rPr>
            <a:t>Technology:</a:t>
          </a:r>
          <a:r>
            <a:rPr lang="en-US" sz="1800" dirty="0">
              <a:solidFill>
                <a:schemeClr val="bg1"/>
              </a:solidFill>
            </a:rPr>
            <a:t> TSMC 28nm.</a:t>
          </a:r>
        </a:p>
        <a:p>
          <a:pPr rtl="1">
            <a:buFont typeface="Wingdings" panose="05000000000000000000" pitchFamily="2" charset="2"/>
            <a:buChar char="ü"/>
          </a:pPr>
          <a:r>
            <a:rPr lang="en-US" sz="1800" b="1" dirty="0">
              <a:solidFill>
                <a:srgbClr val="EFCEFE"/>
              </a:solidFill>
            </a:rPr>
            <a:t>Tools Used:</a:t>
          </a:r>
          <a:r>
            <a:rPr lang="en-US" sz="1800" dirty="0">
              <a:solidFill>
                <a:srgbClr val="EFCEFE"/>
              </a:solidFill>
            </a:rPr>
            <a:t> </a:t>
          </a:r>
          <a:r>
            <a:rPr lang="en-US" sz="1800" dirty="0">
              <a:solidFill>
                <a:schemeClr val="bg1"/>
              </a:solidFill>
            </a:rPr>
            <a:t>Synopsys Fusion Compiler.</a:t>
          </a:r>
          <a:endParaRPr lang="he-IL" sz="1800" dirty="0">
            <a:solidFill>
              <a:schemeClr val="bg1"/>
            </a:solidFill>
          </a:endParaRPr>
        </a:p>
      </dgm:t>
    </dgm:pt>
    <dgm:pt modelId="{9A678C7C-37B6-459D-AF89-F0EBB6FD91A7}" type="parTrans" cxnId="{C20217CD-209B-4DCE-8871-0B602B47D761}">
      <dgm:prSet/>
      <dgm:spPr/>
      <dgm:t>
        <a:bodyPr/>
        <a:lstStyle/>
        <a:p>
          <a:pPr rtl="1"/>
          <a:endParaRPr lang="he-IL"/>
        </a:p>
      </dgm:t>
    </dgm:pt>
    <dgm:pt modelId="{0F944BC6-A2BA-4267-8D0E-BD0FFE5B82E6}" type="sibTrans" cxnId="{C20217CD-209B-4DCE-8871-0B602B47D761}">
      <dgm:prSet/>
      <dgm:spPr/>
      <dgm:t>
        <a:bodyPr/>
        <a:lstStyle/>
        <a:p>
          <a:pPr rtl="1"/>
          <a:endParaRPr lang="he-IL"/>
        </a:p>
      </dgm:t>
    </dgm:pt>
    <dgm:pt modelId="{45DB099D-C756-4F5B-B750-FB69224D2ADB}">
      <dgm:prSet phldrT="[טקסט]" custT="1"/>
      <dgm:spPr/>
      <dgm:t>
        <a:bodyPr/>
        <a:lstStyle/>
        <a:p>
          <a:pPr algn="ctr" rtl="0"/>
          <a:r>
            <a:rPr lang="en-US" sz="2000" b="1" dirty="0" err="1">
              <a:solidFill>
                <a:srgbClr val="660066"/>
              </a:solidFill>
            </a:rPr>
            <a:t>Floorplanning</a:t>
          </a:r>
          <a:endParaRPr lang="en-US" sz="2000" b="1" dirty="0">
            <a:solidFill>
              <a:srgbClr val="660066"/>
            </a:solidFill>
          </a:endParaRPr>
        </a:p>
        <a:p>
          <a:pPr algn="l" rtl="0"/>
          <a:r>
            <a:rPr lang="en-US" sz="1800" b="1" u="sng" dirty="0">
              <a:solidFill>
                <a:srgbClr val="ECD3ED"/>
              </a:solidFill>
            </a:rPr>
            <a:t>Approach:</a:t>
          </a:r>
          <a:r>
            <a:rPr lang="en-US" sz="1800" u="sng" dirty="0">
              <a:solidFill>
                <a:srgbClr val="ECD3ED"/>
              </a:solidFill>
            </a:rPr>
            <a:t> </a:t>
          </a:r>
          <a:r>
            <a:rPr lang="en-US" sz="1800" dirty="0"/>
            <a:t>Defined core utilization (70%), optimized macro placement, and integrated efficient power distribution strategies.</a:t>
          </a:r>
          <a:endParaRPr lang="he-IL" sz="1800" dirty="0"/>
        </a:p>
      </dgm:t>
    </dgm:pt>
    <dgm:pt modelId="{C7C32914-A69C-40B3-A1FB-489DDA9BA6AD}" type="parTrans" cxnId="{580E2FC3-D1A2-4760-B363-CA81B494B120}">
      <dgm:prSet/>
      <dgm:spPr/>
      <dgm:t>
        <a:bodyPr/>
        <a:lstStyle/>
        <a:p>
          <a:pPr rtl="1"/>
          <a:endParaRPr lang="he-IL"/>
        </a:p>
      </dgm:t>
    </dgm:pt>
    <dgm:pt modelId="{E1F10E82-80D8-4A95-9ACE-20CAE0989F8D}" type="sibTrans" cxnId="{580E2FC3-D1A2-4760-B363-CA81B494B120}">
      <dgm:prSet/>
      <dgm:spPr/>
      <dgm:t>
        <a:bodyPr/>
        <a:lstStyle/>
        <a:p>
          <a:pPr rtl="1"/>
          <a:endParaRPr lang="he-IL"/>
        </a:p>
      </dgm:t>
    </dgm:pt>
    <dgm:pt modelId="{800337AA-CCAA-4281-BAA4-56C58C2A46BD}">
      <dgm:prSet phldrT="[טקסט]" custT="1"/>
      <dgm:spPr/>
      <dgm:t>
        <a:bodyPr/>
        <a:lstStyle/>
        <a:p>
          <a:pPr algn="ctr" rtl="1"/>
          <a:r>
            <a:rPr lang="en-US" sz="2000" b="1" dirty="0">
              <a:solidFill>
                <a:srgbClr val="660066"/>
              </a:solidFill>
            </a:rPr>
            <a:t>Placement </a:t>
          </a:r>
        </a:p>
        <a:p>
          <a:pPr algn="l" rtl="0"/>
          <a:r>
            <a:rPr lang="en-US" sz="1800" b="1" u="sng" dirty="0">
              <a:solidFill>
                <a:srgbClr val="EFCEFE"/>
              </a:solidFill>
            </a:rPr>
            <a:t>Approach:</a:t>
          </a:r>
          <a:r>
            <a:rPr lang="en-US" sz="1800" u="sng" dirty="0">
              <a:solidFill>
                <a:srgbClr val="EFCEFE"/>
              </a:solidFill>
            </a:rPr>
            <a:t> </a:t>
          </a:r>
          <a:r>
            <a:rPr lang="en-US" sz="1800" dirty="0"/>
            <a:t>Utilized congestion-aware placement techniques, multi-corner multi-mode (MCMM) analysis, and timing-driven optimization to achieve design goals.</a:t>
          </a:r>
          <a:endParaRPr lang="he-IL" sz="1800" dirty="0"/>
        </a:p>
      </dgm:t>
    </dgm:pt>
    <dgm:pt modelId="{2E4263FE-358A-4892-968A-5E024D9CAFF6}" type="parTrans" cxnId="{763EBE3B-7B64-4800-BFFA-2B35AFCD3972}">
      <dgm:prSet/>
      <dgm:spPr/>
      <dgm:t>
        <a:bodyPr/>
        <a:lstStyle/>
        <a:p>
          <a:pPr rtl="1"/>
          <a:endParaRPr lang="he-IL"/>
        </a:p>
      </dgm:t>
    </dgm:pt>
    <dgm:pt modelId="{59FB5428-4F2B-43AD-8421-C9619012FDD2}" type="sibTrans" cxnId="{763EBE3B-7B64-4800-BFFA-2B35AFCD3972}">
      <dgm:prSet/>
      <dgm:spPr/>
      <dgm:t>
        <a:bodyPr/>
        <a:lstStyle/>
        <a:p>
          <a:pPr rtl="1"/>
          <a:endParaRPr lang="he-IL"/>
        </a:p>
      </dgm:t>
    </dgm:pt>
    <dgm:pt modelId="{A9A4C165-B529-4A56-BA2D-AE5D2C6BBC7B}" type="pres">
      <dgm:prSet presAssocID="{724006F8-9435-4B60-9530-7F25E782B59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2296252-9121-4F85-916C-FD61423CA9DC}" type="pres">
      <dgm:prSet presAssocID="{8E247980-0A1B-4689-99E3-41E6D0BFC949}" presName="root1" presStyleCnt="0"/>
      <dgm:spPr/>
    </dgm:pt>
    <dgm:pt modelId="{2AB94F8D-6664-495D-8C3A-138CDCEA830C}" type="pres">
      <dgm:prSet presAssocID="{8E247980-0A1B-4689-99E3-41E6D0BFC949}" presName="LevelOneTextNode" presStyleLbl="node0" presStyleIdx="0" presStyleCnt="1" custScaleX="50127" custScaleY="78779" custLinFactNeighborX="5466" custLinFactNeighborY="-1322">
        <dgm:presLayoutVars>
          <dgm:chPref val="3"/>
        </dgm:presLayoutVars>
      </dgm:prSet>
      <dgm:spPr/>
    </dgm:pt>
    <dgm:pt modelId="{47BD7217-7A21-4009-AFF3-13A3157A3290}" type="pres">
      <dgm:prSet presAssocID="{8E247980-0A1B-4689-99E3-41E6D0BFC949}" presName="level2hierChild" presStyleCnt="0"/>
      <dgm:spPr/>
    </dgm:pt>
    <dgm:pt modelId="{BB712A12-AF2C-4AC6-A698-D9E9DA2B7D96}" type="pres">
      <dgm:prSet presAssocID="{C7C32914-A69C-40B3-A1FB-489DDA9BA6AD}" presName="conn2-1" presStyleLbl="parChTrans1D2" presStyleIdx="0" presStyleCnt="2"/>
      <dgm:spPr/>
    </dgm:pt>
    <dgm:pt modelId="{25F6FB80-8708-4B54-B6A0-ED7994CC4388}" type="pres">
      <dgm:prSet presAssocID="{C7C32914-A69C-40B3-A1FB-489DDA9BA6AD}" presName="connTx" presStyleLbl="parChTrans1D2" presStyleIdx="0" presStyleCnt="2"/>
      <dgm:spPr/>
    </dgm:pt>
    <dgm:pt modelId="{E6749FA4-DCBA-4C33-8B79-384370EFEF99}" type="pres">
      <dgm:prSet presAssocID="{45DB099D-C756-4F5B-B750-FB69224D2ADB}" presName="root2" presStyleCnt="0"/>
      <dgm:spPr/>
    </dgm:pt>
    <dgm:pt modelId="{9E546B48-6F9A-45DF-969E-E73B2B9A7CF1}" type="pres">
      <dgm:prSet presAssocID="{45DB099D-C756-4F5B-B750-FB69224D2ADB}" presName="LevelTwoTextNode" presStyleLbl="node2" presStyleIdx="0" presStyleCnt="2" custScaleX="70731" custLinFactNeighborX="-12643" custLinFactNeighborY="-1721">
        <dgm:presLayoutVars>
          <dgm:chPref val="3"/>
        </dgm:presLayoutVars>
      </dgm:prSet>
      <dgm:spPr/>
    </dgm:pt>
    <dgm:pt modelId="{AFF4561F-0E99-47CE-A1CD-E5F3826097FE}" type="pres">
      <dgm:prSet presAssocID="{45DB099D-C756-4F5B-B750-FB69224D2ADB}" presName="level3hierChild" presStyleCnt="0"/>
      <dgm:spPr/>
    </dgm:pt>
    <dgm:pt modelId="{7D47CE79-5EC8-4D75-8C20-7A2EDA402430}" type="pres">
      <dgm:prSet presAssocID="{2E4263FE-358A-4892-968A-5E024D9CAFF6}" presName="conn2-1" presStyleLbl="parChTrans1D2" presStyleIdx="1" presStyleCnt="2"/>
      <dgm:spPr/>
    </dgm:pt>
    <dgm:pt modelId="{E9C7C2DD-2E04-47AF-927A-2B3201E415E6}" type="pres">
      <dgm:prSet presAssocID="{2E4263FE-358A-4892-968A-5E024D9CAFF6}" presName="connTx" presStyleLbl="parChTrans1D2" presStyleIdx="1" presStyleCnt="2"/>
      <dgm:spPr/>
    </dgm:pt>
    <dgm:pt modelId="{48072D38-4397-42AA-867C-FD41B6BC646F}" type="pres">
      <dgm:prSet presAssocID="{800337AA-CCAA-4281-BAA4-56C58C2A46BD}" presName="root2" presStyleCnt="0"/>
      <dgm:spPr/>
    </dgm:pt>
    <dgm:pt modelId="{4097C0C3-8505-45A1-9903-E16CDD0FA6A3}" type="pres">
      <dgm:prSet presAssocID="{800337AA-CCAA-4281-BAA4-56C58C2A46BD}" presName="LevelTwoTextNode" presStyleLbl="node2" presStyleIdx="1" presStyleCnt="2" custScaleX="73970" custLinFactNeighborX="-13576" custLinFactNeighborY="14331">
        <dgm:presLayoutVars>
          <dgm:chPref val="3"/>
        </dgm:presLayoutVars>
      </dgm:prSet>
      <dgm:spPr/>
    </dgm:pt>
    <dgm:pt modelId="{B2611A0D-1CED-472D-830E-E759DCE1E9EE}" type="pres">
      <dgm:prSet presAssocID="{800337AA-CCAA-4281-BAA4-56C58C2A46BD}" presName="level3hierChild" presStyleCnt="0"/>
      <dgm:spPr/>
    </dgm:pt>
  </dgm:ptLst>
  <dgm:cxnLst>
    <dgm:cxn modelId="{73C9F106-16C4-469F-A021-C922940EF4BB}" type="presOf" srcId="{2E4263FE-358A-4892-968A-5E024D9CAFF6}" destId="{E9C7C2DD-2E04-47AF-927A-2B3201E415E6}" srcOrd="1" destOrd="0" presId="urn:microsoft.com/office/officeart/2005/8/layout/hierarchy2"/>
    <dgm:cxn modelId="{FF036012-5F13-46FD-BA17-7E84CDF38DAD}" type="presOf" srcId="{45DB099D-C756-4F5B-B750-FB69224D2ADB}" destId="{9E546B48-6F9A-45DF-969E-E73B2B9A7CF1}" srcOrd="0" destOrd="0" presId="urn:microsoft.com/office/officeart/2005/8/layout/hierarchy2"/>
    <dgm:cxn modelId="{DDBBBC25-25A9-4C9B-A9CB-005E21991424}" type="presOf" srcId="{C7C32914-A69C-40B3-A1FB-489DDA9BA6AD}" destId="{25F6FB80-8708-4B54-B6A0-ED7994CC4388}" srcOrd="1" destOrd="0" presId="urn:microsoft.com/office/officeart/2005/8/layout/hierarchy2"/>
    <dgm:cxn modelId="{763EBE3B-7B64-4800-BFFA-2B35AFCD3972}" srcId="{8E247980-0A1B-4689-99E3-41E6D0BFC949}" destId="{800337AA-CCAA-4281-BAA4-56C58C2A46BD}" srcOrd="1" destOrd="0" parTransId="{2E4263FE-358A-4892-968A-5E024D9CAFF6}" sibTransId="{59FB5428-4F2B-43AD-8421-C9619012FDD2}"/>
    <dgm:cxn modelId="{8D1BE04D-A28D-4566-8C3F-02F1F2DFCA8A}" type="presOf" srcId="{2E4263FE-358A-4892-968A-5E024D9CAFF6}" destId="{7D47CE79-5EC8-4D75-8C20-7A2EDA402430}" srcOrd="0" destOrd="0" presId="urn:microsoft.com/office/officeart/2005/8/layout/hierarchy2"/>
    <dgm:cxn modelId="{12517BA7-9AE1-4996-ABCE-CBA83441D4D4}" type="presOf" srcId="{724006F8-9435-4B60-9530-7F25E782B59D}" destId="{A9A4C165-B529-4A56-BA2D-AE5D2C6BBC7B}" srcOrd="0" destOrd="0" presId="urn:microsoft.com/office/officeart/2005/8/layout/hierarchy2"/>
    <dgm:cxn modelId="{A77114C0-3A1E-421B-AE64-7F0A238CBCDC}" type="presOf" srcId="{C7C32914-A69C-40B3-A1FB-489DDA9BA6AD}" destId="{BB712A12-AF2C-4AC6-A698-D9E9DA2B7D96}" srcOrd="0" destOrd="0" presId="urn:microsoft.com/office/officeart/2005/8/layout/hierarchy2"/>
    <dgm:cxn modelId="{580E2FC3-D1A2-4760-B363-CA81B494B120}" srcId="{8E247980-0A1B-4689-99E3-41E6D0BFC949}" destId="{45DB099D-C756-4F5B-B750-FB69224D2ADB}" srcOrd="0" destOrd="0" parTransId="{C7C32914-A69C-40B3-A1FB-489DDA9BA6AD}" sibTransId="{E1F10E82-80D8-4A95-9ACE-20CAE0989F8D}"/>
    <dgm:cxn modelId="{C20217CD-209B-4DCE-8871-0B602B47D761}" srcId="{724006F8-9435-4B60-9530-7F25E782B59D}" destId="{8E247980-0A1B-4689-99E3-41E6D0BFC949}" srcOrd="0" destOrd="0" parTransId="{9A678C7C-37B6-459D-AF89-F0EBB6FD91A7}" sibTransId="{0F944BC6-A2BA-4267-8D0E-BD0FFE5B82E6}"/>
    <dgm:cxn modelId="{7CE637D2-5E8D-4248-9A53-07790B67B0D9}" type="presOf" srcId="{8E247980-0A1B-4689-99E3-41E6D0BFC949}" destId="{2AB94F8D-6664-495D-8C3A-138CDCEA830C}" srcOrd="0" destOrd="0" presId="urn:microsoft.com/office/officeart/2005/8/layout/hierarchy2"/>
    <dgm:cxn modelId="{7E318EE7-2813-43A8-9F46-7985A59D8892}" type="presOf" srcId="{800337AA-CCAA-4281-BAA4-56C58C2A46BD}" destId="{4097C0C3-8505-45A1-9903-E16CDD0FA6A3}" srcOrd="0" destOrd="0" presId="urn:microsoft.com/office/officeart/2005/8/layout/hierarchy2"/>
    <dgm:cxn modelId="{1B4610B1-797C-4F72-A300-6F92A783D4B1}" type="presParOf" srcId="{A9A4C165-B529-4A56-BA2D-AE5D2C6BBC7B}" destId="{72296252-9121-4F85-916C-FD61423CA9DC}" srcOrd="0" destOrd="0" presId="urn:microsoft.com/office/officeart/2005/8/layout/hierarchy2"/>
    <dgm:cxn modelId="{35FCBE80-7E7B-4CEE-897A-5542DCABD093}" type="presParOf" srcId="{72296252-9121-4F85-916C-FD61423CA9DC}" destId="{2AB94F8D-6664-495D-8C3A-138CDCEA830C}" srcOrd="0" destOrd="0" presId="urn:microsoft.com/office/officeart/2005/8/layout/hierarchy2"/>
    <dgm:cxn modelId="{FBE2AC12-B7DC-4D42-A5D6-B4592C7992A3}" type="presParOf" srcId="{72296252-9121-4F85-916C-FD61423CA9DC}" destId="{47BD7217-7A21-4009-AFF3-13A3157A3290}" srcOrd="1" destOrd="0" presId="urn:microsoft.com/office/officeart/2005/8/layout/hierarchy2"/>
    <dgm:cxn modelId="{57A4AD79-2A5B-4A61-B275-22D6F72013BA}" type="presParOf" srcId="{47BD7217-7A21-4009-AFF3-13A3157A3290}" destId="{BB712A12-AF2C-4AC6-A698-D9E9DA2B7D96}" srcOrd="0" destOrd="0" presId="urn:microsoft.com/office/officeart/2005/8/layout/hierarchy2"/>
    <dgm:cxn modelId="{44196E7B-5CC0-4534-95FA-224665EF7221}" type="presParOf" srcId="{BB712A12-AF2C-4AC6-A698-D9E9DA2B7D96}" destId="{25F6FB80-8708-4B54-B6A0-ED7994CC4388}" srcOrd="0" destOrd="0" presId="urn:microsoft.com/office/officeart/2005/8/layout/hierarchy2"/>
    <dgm:cxn modelId="{04740576-D34F-4533-B08D-A9E2F2E0986B}" type="presParOf" srcId="{47BD7217-7A21-4009-AFF3-13A3157A3290}" destId="{E6749FA4-DCBA-4C33-8B79-384370EFEF99}" srcOrd="1" destOrd="0" presId="urn:microsoft.com/office/officeart/2005/8/layout/hierarchy2"/>
    <dgm:cxn modelId="{5F0390B9-5979-494D-AE91-EECE64563782}" type="presParOf" srcId="{E6749FA4-DCBA-4C33-8B79-384370EFEF99}" destId="{9E546B48-6F9A-45DF-969E-E73B2B9A7CF1}" srcOrd="0" destOrd="0" presId="urn:microsoft.com/office/officeart/2005/8/layout/hierarchy2"/>
    <dgm:cxn modelId="{66E1979E-7F29-4C08-B7C6-C9A839D36BBD}" type="presParOf" srcId="{E6749FA4-DCBA-4C33-8B79-384370EFEF99}" destId="{AFF4561F-0E99-47CE-A1CD-E5F3826097FE}" srcOrd="1" destOrd="0" presId="urn:microsoft.com/office/officeart/2005/8/layout/hierarchy2"/>
    <dgm:cxn modelId="{5E0084A2-5E51-4B36-96B9-A1A7D88F9469}" type="presParOf" srcId="{47BD7217-7A21-4009-AFF3-13A3157A3290}" destId="{7D47CE79-5EC8-4D75-8C20-7A2EDA402430}" srcOrd="2" destOrd="0" presId="urn:microsoft.com/office/officeart/2005/8/layout/hierarchy2"/>
    <dgm:cxn modelId="{3090FCDD-0412-49AD-A946-7C6E843F654B}" type="presParOf" srcId="{7D47CE79-5EC8-4D75-8C20-7A2EDA402430}" destId="{E9C7C2DD-2E04-47AF-927A-2B3201E415E6}" srcOrd="0" destOrd="0" presId="urn:microsoft.com/office/officeart/2005/8/layout/hierarchy2"/>
    <dgm:cxn modelId="{CDBFDC3D-5D54-4A34-9501-C244E819167D}" type="presParOf" srcId="{47BD7217-7A21-4009-AFF3-13A3157A3290}" destId="{48072D38-4397-42AA-867C-FD41B6BC646F}" srcOrd="3" destOrd="0" presId="urn:microsoft.com/office/officeart/2005/8/layout/hierarchy2"/>
    <dgm:cxn modelId="{96ED5435-C84E-41D4-A2FE-91306C9EAA76}" type="presParOf" srcId="{48072D38-4397-42AA-867C-FD41B6BC646F}" destId="{4097C0C3-8505-45A1-9903-E16CDD0FA6A3}" srcOrd="0" destOrd="0" presId="urn:microsoft.com/office/officeart/2005/8/layout/hierarchy2"/>
    <dgm:cxn modelId="{B469B68E-3E82-42EA-944D-C7A60D9E55A5}" type="presParOf" srcId="{48072D38-4397-42AA-867C-FD41B6BC646F}" destId="{B2611A0D-1CED-472D-830E-E759DCE1E9EE}" srcOrd="1" destOrd="0" presId="urn:microsoft.com/office/officeart/2005/8/layout/hierarchy2"/>
  </dgm:cxnLst>
  <dgm:bg>
    <a:noFill/>
  </dgm:bg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3EE46C-95FF-4044-A8B1-6CDE46CFF15C}">
      <dsp:nvSpPr>
        <dsp:cNvPr id="0" name=""/>
        <dsp:cNvSpPr/>
      </dsp:nvSpPr>
      <dsp:spPr>
        <a:xfrm>
          <a:off x="2764040" y="861755"/>
          <a:ext cx="60278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02787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49599" y="904305"/>
        <a:ext cx="31669" cy="6340"/>
      </dsp:txXfrm>
    </dsp:sp>
    <dsp:sp modelId="{F060AC9C-963A-44BB-AB51-67085BDA59FB}">
      <dsp:nvSpPr>
        <dsp:cNvPr id="0" name=""/>
        <dsp:cNvSpPr/>
      </dsp:nvSpPr>
      <dsp:spPr>
        <a:xfrm>
          <a:off x="11979" y="81317"/>
          <a:ext cx="2753860" cy="165231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4941" tIns="141645" rIns="134941" bIns="14164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 of courses relevant to the project</a:t>
          </a:r>
        </a:p>
      </dsp:txBody>
      <dsp:txXfrm>
        <a:off x="11979" y="81317"/>
        <a:ext cx="2753860" cy="1652316"/>
      </dsp:txXfrm>
    </dsp:sp>
    <dsp:sp modelId="{142FCFD0-B330-41A4-A2DC-F894EEAED90D}">
      <dsp:nvSpPr>
        <dsp:cNvPr id="0" name=""/>
        <dsp:cNvSpPr/>
      </dsp:nvSpPr>
      <dsp:spPr>
        <a:xfrm>
          <a:off x="6151288" y="861755"/>
          <a:ext cx="60278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02787" y="45720"/>
              </a:lnTo>
            </a:path>
          </a:pathLst>
        </a:custGeom>
        <a:noFill/>
        <a:ln w="6350" cap="flat" cmpd="sng" algn="ctr">
          <a:solidFill>
            <a:schemeClr val="accent5">
              <a:hueOff val="531780"/>
              <a:satOff val="-5973"/>
              <a:lumOff val="-1275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436847" y="904305"/>
        <a:ext cx="31669" cy="6340"/>
      </dsp:txXfrm>
    </dsp:sp>
    <dsp:sp modelId="{D2F9BD7D-B36A-4EE9-B34D-40B44A1ADEC4}">
      <dsp:nvSpPr>
        <dsp:cNvPr id="0" name=""/>
        <dsp:cNvSpPr/>
      </dsp:nvSpPr>
      <dsp:spPr>
        <a:xfrm>
          <a:off x="3399228" y="81317"/>
          <a:ext cx="2753860" cy="1652316"/>
        </a:xfrm>
        <a:prstGeom prst="rect">
          <a:avLst/>
        </a:prstGeom>
        <a:gradFill rotWithShape="0">
          <a:gsLst>
            <a:gs pos="0">
              <a:schemeClr val="accent5">
                <a:hueOff val="425424"/>
                <a:satOff val="-4778"/>
                <a:lumOff val="-102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425424"/>
                <a:satOff val="-4778"/>
                <a:lumOff val="-102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425424"/>
                <a:satOff val="-4778"/>
                <a:lumOff val="-102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4941" tIns="141645" rIns="134941" bIns="14164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 of the material and practice on a pre-prepared flow</a:t>
          </a:r>
        </a:p>
      </dsp:txBody>
      <dsp:txXfrm>
        <a:off x="3399228" y="81317"/>
        <a:ext cx="2753860" cy="1652316"/>
      </dsp:txXfrm>
    </dsp:sp>
    <dsp:sp modelId="{8BF6AFE7-F029-40C6-B0E6-A405EB724DF5}">
      <dsp:nvSpPr>
        <dsp:cNvPr id="0" name=""/>
        <dsp:cNvSpPr/>
      </dsp:nvSpPr>
      <dsp:spPr>
        <a:xfrm>
          <a:off x="1388910" y="1731834"/>
          <a:ext cx="6774496" cy="602787"/>
        </a:xfrm>
        <a:custGeom>
          <a:avLst/>
          <a:gdLst/>
          <a:ahLst/>
          <a:cxnLst/>
          <a:rect l="0" t="0" r="0" b="0"/>
          <a:pathLst>
            <a:path>
              <a:moveTo>
                <a:pt x="6774496" y="0"/>
              </a:moveTo>
              <a:lnTo>
                <a:pt x="6774496" y="318493"/>
              </a:lnTo>
              <a:lnTo>
                <a:pt x="0" y="318493"/>
              </a:lnTo>
              <a:lnTo>
                <a:pt x="0" y="602787"/>
              </a:lnTo>
            </a:path>
          </a:pathLst>
        </a:custGeom>
        <a:noFill/>
        <a:ln w="6350" cap="flat" cmpd="sng" algn="ctr">
          <a:solidFill>
            <a:schemeClr val="accent5">
              <a:hueOff val="1063560"/>
              <a:satOff val="-11946"/>
              <a:lumOff val="-2549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606057" y="2030057"/>
        <a:ext cx="340202" cy="6340"/>
      </dsp:txXfrm>
    </dsp:sp>
    <dsp:sp modelId="{A005FA9F-C28F-41E0-9056-CD6F5E51D70C}">
      <dsp:nvSpPr>
        <dsp:cNvPr id="0" name=""/>
        <dsp:cNvSpPr/>
      </dsp:nvSpPr>
      <dsp:spPr>
        <a:xfrm>
          <a:off x="6786476" y="81317"/>
          <a:ext cx="2753860" cy="1652316"/>
        </a:xfrm>
        <a:prstGeom prst="rect">
          <a:avLst/>
        </a:prstGeom>
        <a:gradFill rotWithShape="0">
          <a:gsLst>
            <a:gs pos="0">
              <a:schemeClr val="accent5">
                <a:hueOff val="850848"/>
                <a:satOff val="-9556"/>
                <a:lumOff val="-20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850848"/>
                <a:satOff val="-9556"/>
                <a:lumOff val="-20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850848"/>
                <a:satOff val="-9556"/>
                <a:lumOff val="-20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4941" tIns="141645" rIns="134941" bIns="141645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5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Learning Unix</a:t>
          </a: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786476" y="81317"/>
        <a:ext cx="2753860" cy="1652316"/>
      </dsp:txXfrm>
    </dsp:sp>
    <dsp:sp modelId="{691EA4A3-F8A0-48EC-8307-C7274D7DB02A}">
      <dsp:nvSpPr>
        <dsp:cNvPr id="0" name=""/>
        <dsp:cNvSpPr/>
      </dsp:nvSpPr>
      <dsp:spPr>
        <a:xfrm>
          <a:off x="2764040" y="3147460"/>
          <a:ext cx="60278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02787" y="45720"/>
              </a:lnTo>
            </a:path>
          </a:pathLst>
        </a:custGeom>
        <a:noFill/>
        <a:ln w="6350" cap="flat" cmpd="sng" algn="ctr">
          <a:solidFill>
            <a:schemeClr val="accent5">
              <a:hueOff val="1595340"/>
              <a:satOff val="-17918"/>
              <a:lumOff val="-3824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49599" y="3190010"/>
        <a:ext cx="31669" cy="6340"/>
      </dsp:txXfrm>
    </dsp:sp>
    <dsp:sp modelId="{F6A25452-0C28-4F85-904C-5F6664BC2B5B}">
      <dsp:nvSpPr>
        <dsp:cNvPr id="0" name=""/>
        <dsp:cNvSpPr/>
      </dsp:nvSpPr>
      <dsp:spPr>
        <a:xfrm>
          <a:off x="11979" y="2367021"/>
          <a:ext cx="2753860" cy="1652316"/>
        </a:xfrm>
        <a:prstGeom prst="rect">
          <a:avLst/>
        </a:prstGeom>
        <a:gradFill rotWithShape="0">
          <a:gsLst>
            <a:gs pos="0">
              <a:schemeClr val="accent5">
                <a:hueOff val="1276272"/>
                <a:satOff val="-14335"/>
                <a:lumOff val="-305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276272"/>
                <a:satOff val="-14335"/>
                <a:lumOff val="-305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276272"/>
                <a:satOff val="-14335"/>
                <a:lumOff val="-305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4941" tIns="141645" rIns="134941" bIns="14164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979" y="2367021"/>
        <a:ext cx="2753860" cy="1652316"/>
      </dsp:txXfrm>
    </dsp:sp>
    <dsp:sp modelId="{EBC148EB-1E3F-4369-BC7D-EA49B32DF7C3}">
      <dsp:nvSpPr>
        <dsp:cNvPr id="0" name=""/>
        <dsp:cNvSpPr/>
      </dsp:nvSpPr>
      <dsp:spPr>
        <a:xfrm>
          <a:off x="6151288" y="3147460"/>
          <a:ext cx="60278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02787" y="45720"/>
              </a:lnTo>
            </a:path>
          </a:pathLst>
        </a:custGeom>
        <a:noFill/>
        <a:ln w="6350" cap="flat" cmpd="sng" algn="ctr">
          <a:solidFill>
            <a:schemeClr val="accent5">
              <a:hueOff val="2127120"/>
              <a:satOff val="-23891"/>
              <a:lumOff val="-5098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436847" y="3190010"/>
        <a:ext cx="31669" cy="6340"/>
      </dsp:txXfrm>
    </dsp:sp>
    <dsp:sp modelId="{5C1B1D2F-169C-4FB1-870D-C6AC4E88DA83}">
      <dsp:nvSpPr>
        <dsp:cNvPr id="0" name=""/>
        <dsp:cNvSpPr/>
      </dsp:nvSpPr>
      <dsp:spPr>
        <a:xfrm>
          <a:off x="3399228" y="2367021"/>
          <a:ext cx="2753860" cy="1652316"/>
        </a:xfrm>
        <a:prstGeom prst="rect">
          <a:avLst/>
        </a:prstGeom>
        <a:gradFill rotWithShape="0">
          <a:gsLst>
            <a:gs pos="0">
              <a:schemeClr val="accent5">
                <a:hueOff val="1701696"/>
                <a:satOff val="-19113"/>
                <a:lumOff val="-407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701696"/>
                <a:satOff val="-19113"/>
                <a:lumOff val="-407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701696"/>
                <a:satOff val="-19113"/>
                <a:lumOff val="-407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4941" tIns="141645" rIns="134941" bIns="141645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 in System Verilog</a:t>
          </a: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399228" y="2367021"/>
        <a:ext cx="2753860" cy="1652316"/>
      </dsp:txXfrm>
    </dsp:sp>
    <dsp:sp modelId="{A676F91C-0D1C-4303-8899-BD1434A84794}">
      <dsp:nvSpPr>
        <dsp:cNvPr id="0" name=""/>
        <dsp:cNvSpPr/>
      </dsp:nvSpPr>
      <dsp:spPr>
        <a:xfrm>
          <a:off x="6786476" y="2367021"/>
          <a:ext cx="2753860" cy="1652316"/>
        </a:xfrm>
        <a:prstGeom prst="rect">
          <a:avLst/>
        </a:prstGeom>
        <a:gradFill rotWithShape="0">
          <a:gsLst>
            <a:gs pos="0">
              <a:schemeClr val="accent5">
                <a:hueOff val="2127120"/>
                <a:satOff val="-23891"/>
                <a:lumOff val="-509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2127120"/>
                <a:satOff val="-23891"/>
                <a:lumOff val="-509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2127120"/>
                <a:satOff val="-23891"/>
                <a:lumOff val="-509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4941" tIns="141645" rIns="134941" bIns="141645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Synopsys tools: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Fusion Compiler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Formality.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PrimeTime</a:t>
          </a:r>
          <a:endParaRPr lang="en-US" sz="14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StarRC</a:t>
          </a:r>
          <a:endParaRPr lang="en-US" sz="14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ICV</a:t>
          </a:r>
        </a:p>
      </dsp:txBody>
      <dsp:txXfrm>
        <a:off x="6786476" y="2367021"/>
        <a:ext cx="2753860" cy="16523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8AE83-063C-4DBF-9360-4179875934D5}">
      <dsp:nvSpPr>
        <dsp:cNvPr id="0" name=""/>
        <dsp:cNvSpPr/>
      </dsp:nvSpPr>
      <dsp:spPr>
        <a:xfrm>
          <a:off x="4420" y="1033030"/>
          <a:ext cx="1932705" cy="115962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>
              <a:ln w="0"/>
              <a:latin typeface="Times New Roman" panose="02020603050405020304" pitchFamily="18" charset="0"/>
              <a:cs typeface="Times New Roman" panose="02020603050405020304" pitchFamily="18" charset="0"/>
            </a:rPr>
            <a:t>Verification </a:t>
          </a:r>
          <a:endParaRPr lang="he-IL" sz="2300" kern="1200" dirty="0"/>
        </a:p>
      </dsp:txBody>
      <dsp:txXfrm>
        <a:off x="38384" y="1066994"/>
        <a:ext cx="1864777" cy="1091695"/>
      </dsp:txXfrm>
    </dsp:sp>
    <dsp:sp modelId="{1F9EF624-B871-4547-AED8-28AB793DB6A1}">
      <dsp:nvSpPr>
        <dsp:cNvPr id="0" name=""/>
        <dsp:cNvSpPr/>
      </dsp:nvSpPr>
      <dsp:spPr>
        <a:xfrm>
          <a:off x="2130396" y="1373187"/>
          <a:ext cx="409733" cy="47931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1800" kern="1200">
            <a:solidFill>
              <a:schemeClr val="tx2">
                <a:lumMod val="50000"/>
              </a:schemeClr>
            </a:solidFill>
          </a:endParaRPr>
        </a:p>
      </dsp:txBody>
      <dsp:txXfrm>
        <a:off x="2130396" y="1469049"/>
        <a:ext cx="286813" cy="287586"/>
      </dsp:txXfrm>
    </dsp:sp>
    <dsp:sp modelId="{1A7CC99D-1CCE-4E18-BADB-D89AC88E3B79}">
      <dsp:nvSpPr>
        <dsp:cNvPr id="0" name=""/>
        <dsp:cNvSpPr/>
      </dsp:nvSpPr>
      <dsp:spPr>
        <a:xfrm>
          <a:off x="2710207" y="1033030"/>
          <a:ext cx="1932705" cy="115962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>
              <a:ln w="0"/>
              <a:latin typeface="Times New Roman" panose="02020603050405020304" pitchFamily="18" charset="0"/>
              <a:cs typeface="Times New Roman" panose="02020603050405020304" pitchFamily="18" charset="0"/>
            </a:rPr>
            <a:t>Synthesis</a:t>
          </a:r>
          <a:endParaRPr lang="he-IL" sz="2300" kern="1200" dirty="0"/>
        </a:p>
      </dsp:txBody>
      <dsp:txXfrm>
        <a:off x="2744171" y="1066994"/>
        <a:ext cx="1864777" cy="1091695"/>
      </dsp:txXfrm>
    </dsp:sp>
    <dsp:sp modelId="{A465E031-08E1-4821-8F29-B0E141632E24}">
      <dsp:nvSpPr>
        <dsp:cNvPr id="0" name=""/>
        <dsp:cNvSpPr/>
      </dsp:nvSpPr>
      <dsp:spPr>
        <a:xfrm>
          <a:off x="4836183" y="1373187"/>
          <a:ext cx="409733" cy="47931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1800" kern="1200">
            <a:solidFill>
              <a:schemeClr val="tx2">
                <a:lumMod val="50000"/>
              </a:schemeClr>
            </a:solidFill>
          </a:endParaRPr>
        </a:p>
      </dsp:txBody>
      <dsp:txXfrm>
        <a:off x="4836183" y="1469049"/>
        <a:ext cx="286813" cy="287586"/>
      </dsp:txXfrm>
    </dsp:sp>
    <dsp:sp modelId="{A073AA95-FEB0-4E65-B908-6205DC5CEA69}">
      <dsp:nvSpPr>
        <dsp:cNvPr id="0" name=""/>
        <dsp:cNvSpPr/>
      </dsp:nvSpPr>
      <dsp:spPr>
        <a:xfrm>
          <a:off x="5415995" y="1033030"/>
          <a:ext cx="1932705" cy="115962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Floor Planning and Placement</a:t>
          </a:r>
          <a:endParaRPr lang="he-IL" sz="2300" kern="1200" dirty="0"/>
        </a:p>
      </dsp:txBody>
      <dsp:txXfrm>
        <a:off x="5449959" y="1066994"/>
        <a:ext cx="1864777" cy="1091695"/>
      </dsp:txXfrm>
    </dsp:sp>
    <dsp:sp modelId="{1A67B828-3D77-4841-97F8-B558D7D9F106}">
      <dsp:nvSpPr>
        <dsp:cNvPr id="0" name=""/>
        <dsp:cNvSpPr/>
      </dsp:nvSpPr>
      <dsp:spPr>
        <a:xfrm>
          <a:off x="7541970" y="1373187"/>
          <a:ext cx="409733" cy="47931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1800" kern="1200">
            <a:solidFill>
              <a:schemeClr val="tx2">
                <a:lumMod val="50000"/>
              </a:schemeClr>
            </a:solidFill>
          </a:endParaRPr>
        </a:p>
      </dsp:txBody>
      <dsp:txXfrm>
        <a:off x="7541970" y="1469049"/>
        <a:ext cx="286813" cy="287586"/>
      </dsp:txXfrm>
    </dsp:sp>
    <dsp:sp modelId="{C5D86423-419E-4F14-B154-DD5B29E3CD40}">
      <dsp:nvSpPr>
        <dsp:cNvPr id="0" name=""/>
        <dsp:cNvSpPr/>
      </dsp:nvSpPr>
      <dsp:spPr>
        <a:xfrm>
          <a:off x="8121782" y="1033030"/>
          <a:ext cx="1932705" cy="115962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>
              <a:ln w="0"/>
              <a:latin typeface="Times New Roman" panose="02020603050405020304" pitchFamily="18" charset="0"/>
              <a:cs typeface="Times New Roman" panose="02020603050405020304" pitchFamily="18" charset="0"/>
            </a:rPr>
            <a:t>CTS and Routing</a:t>
          </a:r>
          <a:endParaRPr lang="he-IL" sz="2300" kern="1200" dirty="0"/>
        </a:p>
      </dsp:txBody>
      <dsp:txXfrm>
        <a:off x="8155746" y="1066994"/>
        <a:ext cx="1864777" cy="10916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DBA81-92C2-402C-B1FD-9D9CD7FE43CD}">
      <dsp:nvSpPr>
        <dsp:cNvPr id="0" name=""/>
        <dsp:cNvSpPr/>
      </dsp:nvSpPr>
      <dsp:spPr>
        <a:xfrm>
          <a:off x="7660" y="369917"/>
          <a:ext cx="2289737" cy="13738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n w="0"/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Formality</a:t>
          </a:r>
          <a:endParaRPr lang="he-IL" sz="2400" b="1" kern="1200" cap="none" spc="0" dirty="0">
            <a:ln w="22225">
              <a:prstDash val="solid"/>
            </a:ln>
            <a:solidFill>
              <a:schemeClr val="accent2">
                <a:lumMod val="50000"/>
              </a:schemeClr>
            </a:solidFill>
            <a:effectLst/>
          </a:endParaRPr>
        </a:p>
      </dsp:txBody>
      <dsp:txXfrm>
        <a:off x="47898" y="410155"/>
        <a:ext cx="2209261" cy="1293366"/>
      </dsp:txXfrm>
    </dsp:sp>
    <dsp:sp modelId="{EC29877D-6F69-4295-A7E6-1722F2792FC2}">
      <dsp:nvSpPr>
        <dsp:cNvPr id="0" name=""/>
        <dsp:cNvSpPr/>
      </dsp:nvSpPr>
      <dsp:spPr>
        <a:xfrm>
          <a:off x="2526372" y="772910"/>
          <a:ext cx="485424" cy="56785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shade val="9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9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9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2500" kern="1200">
            <a:solidFill>
              <a:schemeClr val="accent2">
                <a:lumMod val="50000"/>
              </a:schemeClr>
            </a:solidFill>
          </a:endParaRPr>
        </a:p>
      </dsp:txBody>
      <dsp:txXfrm>
        <a:off x="2526372" y="886481"/>
        <a:ext cx="339797" cy="340713"/>
      </dsp:txXfrm>
    </dsp:sp>
    <dsp:sp modelId="{9B910B00-C650-48AA-894A-32A93BDBBAED}">
      <dsp:nvSpPr>
        <dsp:cNvPr id="0" name=""/>
        <dsp:cNvSpPr/>
      </dsp:nvSpPr>
      <dsp:spPr>
        <a:xfrm>
          <a:off x="3213294" y="369917"/>
          <a:ext cx="2289737" cy="13738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-132366"/>
                <a:satOff val="-10599"/>
                <a:lumOff val="15749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-132366"/>
                <a:satOff val="-10599"/>
                <a:lumOff val="15749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-132366"/>
                <a:satOff val="-10599"/>
                <a:lumOff val="15749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n w="0"/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Star RC </a:t>
          </a:r>
          <a:endParaRPr lang="he-IL" sz="2400" kern="1200" dirty="0">
            <a:solidFill>
              <a:schemeClr val="accent2">
                <a:lumMod val="50000"/>
              </a:schemeClr>
            </a:solidFill>
          </a:endParaRPr>
        </a:p>
      </dsp:txBody>
      <dsp:txXfrm>
        <a:off x="3253532" y="410155"/>
        <a:ext cx="2209261" cy="1293366"/>
      </dsp:txXfrm>
    </dsp:sp>
    <dsp:sp modelId="{28DE2F28-C964-4903-865B-345DEFE28455}">
      <dsp:nvSpPr>
        <dsp:cNvPr id="0" name=""/>
        <dsp:cNvSpPr/>
      </dsp:nvSpPr>
      <dsp:spPr>
        <a:xfrm>
          <a:off x="5732005" y="772910"/>
          <a:ext cx="485424" cy="56785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shade val="90000"/>
                <a:hueOff val="-264759"/>
                <a:satOff val="-20932"/>
                <a:lumOff val="2946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90000"/>
                <a:hueOff val="-264759"/>
                <a:satOff val="-20932"/>
                <a:lumOff val="2946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90000"/>
                <a:hueOff val="-264759"/>
                <a:satOff val="-20932"/>
                <a:lumOff val="2946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2500" kern="1200">
            <a:solidFill>
              <a:schemeClr val="accent2">
                <a:lumMod val="50000"/>
              </a:schemeClr>
            </a:solidFill>
          </a:endParaRPr>
        </a:p>
      </dsp:txBody>
      <dsp:txXfrm>
        <a:off x="5732005" y="886481"/>
        <a:ext cx="339797" cy="340713"/>
      </dsp:txXfrm>
    </dsp:sp>
    <dsp:sp modelId="{BB606C1F-A7EB-4CD4-B8E2-976668A5373C}">
      <dsp:nvSpPr>
        <dsp:cNvPr id="0" name=""/>
        <dsp:cNvSpPr/>
      </dsp:nvSpPr>
      <dsp:spPr>
        <a:xfrm>
          <a:off x="6418927" y="369917"/>
          <a:ext cx="2289737" cy="13738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-264732"/>
                <a:satOff val="-21197"/>
                <a:lumOff val="3149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-264732"/>
                <a:satOff val="-21197"/>
                <a:lumOff val="3149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-264732"/>
                <a:satOff val="-21197"/>
                <a:lumOff val="3149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cap="none" spc="0" dirty="0">
              <a:ln w="22225">
                <a:prstDash val="solid"/>
              </a:ln>
              <a:solidFill>
                <a:schemeClr val="accent2">
                  <a:lumMod val="5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Prime Time</a:t>
          </a:r>
          <a:endParaRPr lang="he-IL" sz="2400" kern="1200" dirty="0">
            <a:solidFill>
              <a:schemeClr val="accent2">
                <a:lumMod val="50000"/>
              </a:schemeClr>
            </a:solidFill>
          </a:endParaRPr>
        </a:p>
      </dsp:txBody>
      <dsp:txXfrm>
        <a:off x="6459165" y="410155"/>
        <a:ext cx="2209261" cy="12933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8BDB72-85FE-4C74-B5CE-1D39F0D08413}">
      <dsp:nvSpPr>
        <dsp:cNvPr id="0" name=""/>
        <dsp:cNvSpPr/>
      </dsp:nvSpPr>
      <dsp:spPr>
        <a:xfrm>
          <a:off x="0" y="391611"/>
          <a:ext cx="2079017" cy="16877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n w="0"/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Gate Level Simulation </a:t>
          </a:r>
          <a:endParaRPr lang="he-IL" sz="2400" kern="1200" dirty="0">
            <a:solidFill>
              <a:schemeClr val="accent2">
                <a:lumMod val="50000"/>
              </a:schemeClr>
            </a:solidFill>
          </a:endParaRPr>
        </a:p>
      </dsp:txBody>
      <dsp:txXfrm>
        <a:off x="49433" y="441044"/>
        <a:ext cx="1980151" cy="1588914"/>
      </dsp:txXfrm>
    </dsp:sp>
    <dsp:sp modelId="{7D401CDC-6CFC-4231-94C6-8BD84EEC4CE5}">
      <dsp:nvSpPr>
        <dsp:cNvPr id="0" name=""/>
        <dsp:cNvSpPr/>
      </dsp:nvSpPr>
      <dsp:spPr>
        <a:xfrm rot="21591164">
          <a:off x="2288107" y="973923"/>
          <a:ext cx="443273" cy="5155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shade val="9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9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9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2300" kern="1200">
            <a:solidFill>
              <a:schemeClr val="accent2">
                <a:lumMod val="50000"/>
              </a:schemeClr>
            </a:solidFill>
          </a:endParaRPr>
        </a:p>
      </dsp:txBody>
      <dsp:txXfrm>
        <a:off x="2288107" y="1077213"/>
        <a:ext cx="310291" cy="309358"/>
      </dsp:txXfrm>
    </dsp:sp>
    <dsp:sp modelId="{09607C04-79C6-4240-BAE2-53310E3FF0A0}">
      <dsp:nvSpPr>
        <dsp:cNvPr id="0" name=""/>
        <dsp:cNvSpPr/>
      </dsp:nvSpPr>
      <dsp:spPr>
        <a:xfrm>
          <a:off x="2915379" y="384117"/>
          <a:ext cx="2079017" cy="16877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-88244"/>
                <a:satOff val="-7066"/>
                <a:lumOff val="10499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-88244"/>
                <a:satOff val="-7066"/>
                <a:lumOff val="10499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-88244"/>
                <a:satOff val="-7066"/>
                <a:lumOff val="10499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Sign off flow</a:t>
          </a:r>
          <a:endParaRPr lang="he-IL" sz="2400" kern="1200" dirty="0">
            <a:solidFill>
              <a:schemeClr val="accent2">
                <a:lumMod val="50000"/>
              </a:schemeClr>
            </a:solidFill>
          </a:endParaRPr>
        </a:p>
      </dsp:txBody>
      <dsp:txXfrm>
        <a:off x="2964812" y="433550"/>
        <a:ext cx="1980151" cy="1588914"/>
      </dsp:txXfrm>
    </dsp:sp>
    <dsp:sp modelId="{6E561A0E-82AB-4CE8-B680-39826A6017E3}">
      <dsp:nvSpPr>
        <dsp:cNvPr id="0" name=""/>
        <dsp:cNvSpPr/>
      </dsp:nvSpPr>
      <dsp:spPr>
        <a:xfrm>
          <a:off x="5202298" y="970209"/>
          <a:ext cx="440751" cy="5155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shade val="90000"/>
                <a:hueOff val="-132379"/>
                <a:satOff val="-10466"/>
                <a:lumOff val="147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90000"/>
                <a:hueOff val="-132379"/>
                <a:satOff val="-10466"/>
                <a:lumOff val="147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90000"/>
                <a:hueOff val="-132379"/>
                <a:satOff val="-10466"/>
                <a:lumOff val="147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2300" kern="1200">
            <a:solidFill>
              <a:schemeClr val="accent2">
                <a:lumMod val="50000"/>
              </a:schemeClr>
            </a:solidFill>
          </a:endParaRPr>
        </a:p>
      </dsp:txBody>
      <dsp:txXfrm>
        <a:off x="5202298" y="1073328"/>
        <a:ext cx="308526" cy="309358"/>
      </dsp:txXfrm>
    </dsp:sp>
    <dsp:sp modelId="{CD17DA9B-CAFB-4E8C-8E02-EF771E0E2DBB}">
      <dsp:nvSpPr>
        <dsp:cNvPr id="0" name=""/>
        <dsp:cNvSpPr/>
      </dsp:nvSpPr>
      <dsp:spPr>
        <a:xfrm>
          <a:off x="5826003" y="384117"/>
          <a:ext cx="2079017" cy="16877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-176488"/>
                <a:satOff val="-14131"/>
                <a:lumOff val="20999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-176488"/>
                <a:satOff val="-14131"/>
                <a:lumOff val="20999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-176488"/>
                <a:satOff val="-14131"/>
                <a:lumOff val="20999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marR="0" lvl="0" indent="0" algn="ctr" defTabSz="914400" rtl="1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Final LVS/DRC testcase and scripts</a:t>
          </a:r>
          <a:endParaRPr lang="he-IL" sz="2000" kern="1200" dirty="0">
            <a:solidFill>
              <a:schemeClr val="accent2">
                <a:lumMod val="50000"/>
              </a:schemeClr>
            </a:solidFill>
          </a:endParaRPr>
        </a:p>
        <a:p>
          <a:pPr marL="0"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2000" kern="1200" dirty="0">
            <a:solidFill>
              <a:schemeClr val="accent2">
                <a:lumMod val="50000"/>
              </a:schemeClr>
            </a:solidFill>
          </a:endParaRPr>
        </a:p>
      </dsp:txBody>
      <dsp:txXfrm>
        <a:off x="5875436" y="433550"/>
        <a:ext cx="1980151" cy="1588914"/>
      </dsp:txXfrm>
    </dsp:sp>
    <dsp:sp modelId="{375E9AFF-8E7B-4016-BE85-3CF007D84E0D}">
      <dsp:nvSpPr>
        <dsp:cNvPr id="0" name=""/>
        <dsp:cNvSpPr/>
      </dsp:nvSpPr>
      <dsp:spPr>
        <a:xfrm>
          <a:off x="8112922" y="970209"/>
          <a:ext cx="440751" cy="5155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shade val="90000"/>
                <a:hueOff val="-264759"/>
                <a:satOff val="-20932"/>
                <a:lumOff val="2946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90000"/>
                <a:hueOff val="-264759"/>
                <a:satOff val="-20932"/>
                <a:lumOff val="2946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90000"/>
                <a:hueOff val="-264759"/>
                <a:satOff val="-20932"/>
                <a:lumOff val="2946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2300" kern="1200">
            <a:solidFill>
              <a:schemeClr val="accent2">
                <a:lumMod val="50000"/>
              </a:schemeClr>
            </a:solidFill>
          </a:endParaRPr>
        </a:p>
      </dsp:txBody>
      <dsp:txXfrm>
        <a:off x="8112922" y="1073328"/>
        <a:ext cx="308526" cy="309358"/>
      </dsp:txXfrm>
    </dsp:sp>
    <dsp:sp modelId="{96A17788-0967-4D70-976D-22E4BA69D2BC}">
      <dsp:nvSpPr>
        <dsp:cNvPr id="0" name=""/>
        <dsp:cNvSpPr/>
      </dsp:nvSpPr>
      <dsp:spPr>
        <a:xfrm>
          <a:off x="8736627" y="384117"/>
          <a:ext cx="2079017" cy="16877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-264732"/>
                <a:satOff val="-21197"/>
                <a:lumOff val="3149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-264732"/>
                <a:satOff val="-21197"/>
                <a:lumOff val="3149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-264732"/>
                <a:satOff val="-21197"/>
                <a:lumOff val="3149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914400" rtl="1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b="1" kern="12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Final STA testcase and scripts</a:t>
          </a:r>
          <a:endParaRPr lang="he-IL" sz="2400" kern="1200" dirty="0">
            <a:solidFill>
              <a:schemeClr val="accent2">
                <a:lumMod val="50000"/>
              </a:schemeClr>
            </a:solidFill>
          </a:endParaRPr>
        </a:p>
        <a:p>
          <a:pPr marL="0" lvl="0" algn="ctr" defTabSz="9334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2400" kern="1200" dirty="0">
            <a:solidFill>
              <a:schemeClr val="accent2">
                <a:lumMod val="50000"/>
              </a:schemeClr>
            </a:solidFill>
          </a:endParaRPr>
        </a:p>
      </dsp:txBody>
      <dsp:txXfrm>
        <a:off x="8786060" y="433550"/>
        <a:ext cx="1980151" cy="158891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1B3B6A-03F3-4F18-89F7-DAB363C656F4}">
      <dsp:nvSpPr>
        <dsp:cNvPr id="0" name=""/>
        <dsp:cNvSpPr/>
      </dsp:nvSpPr>
      <dsp:spPr>
        <a:xfrm>
          <a:off x="0" y="0"/>
          <a:ext cx="8567868" cy="46662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The verified RTL design was successfully implemented on a </a:t>
          </a:r>
          <a:r>
            <a:rPr lang="en-US" sz="1500" b="1" kern="1200"/>
            <a:t>Xilinx Basys3 FPGA</a:t>
          </a:r>
          <a:r>
            <a:rPr lang="en-US" sz="1500" kern="1200"/>
            <a:t>.</a:t>
          </a:r>
        </a:p>
      </dsp:txBody>
      <dsp:txXfrm>
        <a:off x="13667" y="13667"/>
        <a:ext cx="8024912" cy="439292"/>
      </dsp:txXfrm>
    </dsp:sp>
    <dsp:sp modelId="{BD9A98AD-567F-4993-B775-943395E46411}">
      <dsp:nvSpPr>
        <dsp:cNvPr id="0" name=""/>
        <dsp:cNvSpPr/>
      </dsp:nvSpPr>
      <dsp:spPr>
        <a:xfrm>
          <a:off x="717559" y="551467"/>
          <a:ext cx="8567868" cy="466626"/>
        </a:xfrm>
        <a:prstGeom prst="roundRect">
          <a:avLst>
            <a:gd name="adj" fmla="val 10000"/>
          </a:avLst>
        </a:prstGeom>
        <a:solidFill>
          <a:schemeClr val="accent5">
            <a:hueOff val="709040"/>
            <a:satOff val="-7964"/>
            <a:lumOff val="-169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Demonstrated correct execution of compiled </a:t>
          </a:r>
          <a:r>
            <a:rPr lang="en-US" sz="1500" b="1" kern="1200"/>
            <a:t>C programs</a:t>
          </a:r>
          <a:r>
            <a:rPr lang="en-US" sz="1500" kern="1200"/>
            <a:t>.</a:t>
          </a:r>
        </a:p>
      </dsp:txBody>
      <dsp:txXfrm>
        <a:off x="731226" y="565134"/>
        <a:ext cx="7519668" cy="439292"/>
      </dsp:txXfrm>
    </dsp:sp>
    <dsp:sp modelId="{AFA535CD-D4CB-458F-9D95-F0EC1B6BEA7C}">
      <dsp:nvSpPr>
        <dsp:cNvPr id="0" name=""/>
        <dsp:cNvSpPr/>
      </dsp:nvSpPr>
      <dsp:spPr>
        <a:xfrm>
          <a:off x="1424408" y="1102935"/>
          <a:ext cx="8567868" cy="466626"/>
        </a:xfrm>
        <a:prstGeom prst="roundRect">
          <a:avLst>
            <a:gd name="adj" fmla="val 10000"/>
          </a:avLst>
        </a:prstGeom>
        <a:solidFill>
          <a:schemeClr val="accent5">
            <a:hueOff val="1418080"/>
            <a:satOff val="-15927"/>
            <a:lumOff val="-339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Validated the </a:t>
          </a:r>
          <a:r>
            <a:rPr lang="en-US" sz="1500" b="1" kern="1200"/>
            <a:t>instruction set functionality</a:t>
          </a:r>
          <a:r>
            <a:rPr lang="en-US" sz="1500" kern="1200"/>
            <a:t> in real hardware.</a:t>
          </a:r>
        </a:p>
      </dsp:txBody>
      <dsp:txXfrm>
        <a:off x="1438075" y="1116602"/>
        <a:ext cx="7530378" cy="439292"/>
      </dsp:txXfrm>
    </dsp:sp>
    <dsp:sp modelId="{58E198C3-5641-410A-A221-06C5D3D4C9FD}">
      <dsp:nvSpPr>
        <dsp:cNvPr id="0" name=""/>
        <dsp:cNvSpPr/>
      </dsp:nvSpPr>
      <dsp:spPr>
        <a:xfrm>
          <a:off x="2141967" y="1654403"/>
          <a:ext cx="8567868" cy="466626"/>
        </a:xfrm>
        <a:prstGeom prst="roundRect">
          <a:avLst>
            <a:gd name="adj" fmla="val 10000"/>
          </a:avLst>
        </a:prstGeom>
        <a:solidFill>
          <a:schemeClr val="accent5">
            <a:hueOff val="2127120"/>
            <a:satOff val="-23891"/>
            <a:lumOff val="-50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Showcased versatility of the RISC-V CPU for both academic and industrial applications.</a:t>
          </a:r>
        </a:p>
      </dsp:txBody>
      <dsp:txXfrm>
        <a:off x="2155634" y="1668070"/>
        <a:ext cx="7519668" cy="439292"/>
      </dsp:txXfrm>
    </dsp:sp>
    <dsp:sp modelId="{3A3DB43B-A46D-4A1C-87C1-A1A31304AE54}">
      <dsp:nvSpPr>
        <dsp:cNvPr id="0" name=""/>
        <dsp:cNvSpPr/>
      </dsp:nvSpPr>
      <dsp:spPr>
        <a:xfrm>
          <a:off x="8264561" y="357393"/>
          <a:ext cx="303307" cy="30330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332805" y="357393"/>
        <a:ext cx="166819" cy="228239"/>
      </dsp:txXfrm>
    </dsp:sp>
    <dsp:sp modelId="{54714468-72EF-494F-9C6E-B89F8F279052}">
      <dsp:nvSpPr>
        <dsp:cNvPr id="0" name=""/>
        <dsp:cNvSpPr/>
      </dsp:nvSpPr>
      <dsp:spPr>
        <a:xfrm>
          <a:off x="8982120" y="908861"/>
          <a:ext cx="303307" cy="30330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1133332"/>
            <a:satOff val="-9941"/>
            <a:lumOff val="-791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9050364" y="908861"/>
        <a:ext cx="166819" cy="228239"/>
      </dsp:txXfrm>
    </dsp:sp>
    <dsp:sp modelId="{180C8120-D026-484D-AAEE-ACD22FA6BCBC}">
      <dsp:nvSpPr>
        <dsp:cNvPr id="0" name=""/>
        <dsp:cNvSpPr/>
      </dsp:nvSpPr>
      <dsp:spPr>
        <a:xfrm>
          <a:off x="9688969" y="1460329"/>
          <a:ext cx="303307" cy="30330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2266664"/>
            <a:satOff val="-19882"/>
            <a:lumOff val="-1583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9757213" y="1460329"/>
        <a:ext cx="166819" cy="22823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8D0B78-55D4-45D4-8F76-9F5F6F2D50FB}">
      <dsp:nvSpPr>
        <dsp:cNvPr id="0" name=""/>
        <dsp:cNvSpPr/>
      </dsp:nvSpPr>
      <dsp:spPr>
        <a:xfrm>
          <a:off x="3580057" y="270022"/>
          <a:ext cx="462744" cy="4627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EBF5C45-96C1-4B9E-8195-2FF3245CEDED}">
      <dsp:nvSpPr>
        <dsp:cNvPr id="0" name=""/>
        <dsp:cNvSpPr/>
      </dsp:nvSpPr>
      <dsp:spPr>
        <a:xfrm>
          <a:off x="3297269" y="887066"/>
          <a:ext cx="1028320" cy="411328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97269" y="887066"/>
        <a:ext cx="1028320" cy="411328"/>
      </dsp:txXfrm>
    </dsp:sp>
    <dsp:sp modelId="{913BC68B-91CB-4A1C-BB30-870E1369BD7F}">
      <dsp:nvSpPr>
        <dsp:cNvPr id="0" name=""/>
        <dsp:cNvSpPr/>
      </dsp:nvSpPr>
      <dsp:spPr>
        <a:xfrm>
          <a:off x="4788333" y="270022"/>
          <a:ext cx="462744" cy="4627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552736D-399B-452E-97C5-FE2CF0711317}">
      <dsp:nvSpPr>
        <dsp:cNvPr id="0" name=""/>
        <dsp:cNvSpPr/>
      </dsp:nvSpPr>
      <dsp:spPr>
        <a:xfrm>
          <a:off x="4505545" y="887066"/>
          <a:ext cx="1028320" cy="411328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    </a:t>
          </a:r>
        </a:p>
      </dsp:txBody>
      <dsp:txXfrm>
        <a:off x="4505545" y="887066"/>
        <a:ext cx="1028320" cy="411328"/>
      </dsp:txXfrm>
    </dsp:sp>
    <dsp:sp modelId="{6FC96844-56CB-4A05-AAD8-4E8FCA0243BD}">
      <dsp:nvSpPr>
        <dsp:cNvPr id="0" name=""/>
        <dsp:cNvSpPr/>
      </dsp:nvSpPr>
      <dsp:spPr>
        <a:xfrm>
          <a:off x="5996610" y="270022"/>
          <a:ext cx="462744" cy="4627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AE5E313-CF74-4B73-9326-39BC7DCEF8C2}">
      <dsp:nvSpPr>
        <dsp:cNvPr id="0" name=""/>
        <dsp:cNvSpPr/>
      </dsp:nvSpPr>
      <dsp:spPr>
        <a:xfrm>
          <a:off x="5713822" y="887066"/>
          <a:ext cx="1028320" cy="411328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713822" y="887066"/>
        <a:ext cx="1028320" cy="411328"/>
      </dsp:txXfrm>
    </dsp:sp>
    <dsp:sp modelId="{C7F1F8E7-EE46-408D-90B3-4536EFC7DC1F}">
      <dsp:nvSpPr>
        <dsp:cNvPr id="0" name=""/>
        <dsp:cNvSpPr/>
      </dsp:nvSpPr>
      <dsp:spPr>
        <a:xfrm>
          <a:off x="7204886" y="270022"/>
          <a:ext cx="462744" cy="46274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FA7BEE-A4F8-4218-9732-246C62FDC92A}">
      <dsp:nvSpPr>
        <dsp:cNvPr id="0" name=""/>
        <dsp:cNvSpPr/>
      </dsp:nvSpPr>
      <dsp:spPr>
        <a:xfrm>
          <a:off x="6922098" y="887066"/>
          <a:ext cx="1028320" cy="411328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22098" y="887066"/>
        <a:ext cx="1028320" cy="411328"/>
      </dsp:txXfrm>
    </dsp:sp>
    <dsp:sp modelId="{BF84250B-F921-406E-AEF2-E6B233AA89A3}">
      <dsp:nvSpPr>
        <dsp:cNvPr id="0" name=""/>
        <dsp:cNvSpPr/>
      </dsp:nvSpPr>
      <dsp:spPr>
        <a:xfrm>
          <a:off x="8413162" y="270022"/>
          <a:ext cx="462744" cy="46274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11C8435-FF29-4956-A965-C05809CC73A4}">
      <dsp:nvSpPr>
        <dsp:cNvPr id="0" name=""/>
        <dsp:cNvSpPr/>
      </dsp:nvSpPr>
      <dsp:spPr>
        <a:xfrm>
          <a:off x="8130374" y="887066"/>
          <a:ext cx="1028320" cy="411328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130374" y="887066"/>
        <a:ext cx="1028320" cy="411328"/>
      </dsp:txXfrm>
    </dsp:sp>
    <dsp:sp modelId="{15CE8057-0F24-4660-811A-DA4953B2092E}">
      <dsp:nvSpPr>
        <dsp:cNvPr id="0" name=""/>
        <dsp:cNvSpPr/>
      </dsp:nvSpPr>
      <dsp:spPr>
        <a:xfrm>
          <a:off x="9390488" y="282752"/>
          <a:ext cx="462744" cy="46274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83A2BD1-E579-45EE-92C3-6564209DE3E1}">
      <dsp:nvSpPr>
        <dsp:cNvPr id="0" name=""/>
        <dsp:cNvSpPr/>
      </dsp:nvSpPr>
      <dsp:spPr>
        <a:xfrm>
          <a:off x="9338651" y="887066"/>
          <a:ext cx="1028320" cy="411328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338651" y="887066"/>
        <a:ext cx="1028320" cy="4113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B94F8D-6664-495D-8C3A-138CDCEA830C}">
      <dsp:nvSpPr>
        <dsp:cNvPr id="0" name=""/>
        <dsp:cNvSpPr/>
      </dsp:nvSpPr>
      <dsp:spPr>
        <a:xfrm>
          <a:off x="1934194" y="1467823"/>
          <a:ext cx="2201224" cy="1729708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1800" b="1" kern="1200" dirty="0">
              <a:solidFill>
                <a:srgbClr val="EFCEFE"/>
              </a:solidFill>
            </a:rPr>
            <a:t>Technology:</a:t>
          </a:r>
          <a:r>
            <a:rPr lang="en-US" sz="1800" kern="1200" dirty="0">
              <a:solidFill>
                <a:schemeClr val="bg1"/>
              </a:solidFill>
            </a:rPr>
            <a:t> TSMC 28nm.</a:t>
          </a:r>
        </a:p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1800" b="1" kern="1200" dirty="0">
              <a:solidFill>
                <a:srgbClr val="EFCEFE"/>
              </a:solidFill>
            </a:rPr>
            <a:t>Tools Used:</a:t>
          </a:r>
          <a:r>
            <a:rPr lang="en-US" sz="1800" kern="1200" dirty="0">
              <a:solidFill>
                <a:srgbClr val="EFCEFE"/>
              </a:solidFill>
            </a:rPr>
            <a:t> </a:t>
          </a:r>
          <a:r>
            <a:rPr lang="en-US" sz="1800" kern="1200" dirty="0">
              <a:solidFill>
                <a:schemeClr val="bg1"/>
              </a:solidFill>
            </a:rPr>
            <a:t>Synopsys Fusion Compiler.</a:t>
          </a:r>
          <a:endParaRPr lang="he-IL" sz="1800" kern="1200" dirty="0">
            <a:solidFill>
              <a:schemeClr val="bg1"/>
            </a:solidFill>
          </a:endParaRPr>
        </a:p>
      </dsp:txBody>
      <dsp:txXfrm>
        <a:off x="1984855" y="1518484"/>
        <a:ext cx="2099902" cy="1628386"/>
      </dsp:txXfrm>
    </dsp:sp>
    <dsp:sp modelId="{BB712A12-AF2C-4AC6-A698-D9E9DA2B7D96}">
      <dsp:nvSpPr>
        <dsp:cNvPr id="0" name=""/>
        <dsp:cNvSpPr/>
      </dsp:nvSpPr>
      <dsp:spPr>
        <a:xfrm rot="18473983">
          <a:off x="3833610" y="1673414"/>
          <a:ext cx="1564915" cy="83671"/>
        </a:xfrm>
        <a:custGeom>
          <a:avLst/>
          <a:gdLst/>
          <a:ahLst/>
          <a:cxnLst/>
          <a:rect l="0" t="0" r="0" b="0"/>
          <a:pathLst>
            <a:path>
              <a:moveTo>
                <a:pt x="0" y="41835"/>
              </a:moveTo>
              <a:lnTo>
                <a:pt x="1564915" y="41835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500" kern="1200"/>
        </a:p>
      </dsp:txBody>
      <dsp:txXfrm>
        <a:off x="4576944" y="1676127"/>
        <a:ext cx="78245" cy="78245"/>
      </dsp:txXfrm>
    </dsp:sp>
    <dsp:sp modelId="{9E546B48-6F9A-45DF-969E-E73B2B9A7CF1}">
      <dsp:nvSpPr>
        <dsp:cNvPr id="0" name=""/>
        <dsp:cNvSpPr/>
      </dsp:nvSpPr>
      <dsp:spPr>
        <a:xfrm>
          <a:off x="5096716" y="0"/>
          <a:ext cx="3106006" cy="219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 err="1">
              <a:solidFill>
                <a:srgbClr val="660066"/>
              </a:solidFill>
            </a:rPr>
            <a:t>Floorplanning</a:t>
          </a:r>
          <a:endParaRPr lang="en-US" sz="2000" b="1" kern="1200" dirty="0">
            <a:solidFill>
              <a:srgbClr val="660066"/>
            </a:solidFill>
          </a:endParaRP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u="sng" kern="1200" dirty="0">
              <a:solidFill>
                <a:srgbClr val="ECD3ED"/>
              </a:solidFill>
            </a:rPr>
            <a:t>Approach:</a:t>
          </a:r>
          <a:r>
            <a:rPr lang="en-US" sz="1800" u="sng" kern="1200" dirty="0">
              <a:solidFill>
                <a:srgbClr val="ECD3ED"/>
              </a:solidFill>
            </a:rPr>
            <a:t> </a:t>
          </a:r>
          <a:r>
            <a:rPr lang="en-US" sz="1800" kern="1200" dirty="0"/>
            <a:t>Defined core utilization (70%), optimized macro placement, and integrated efficient power distribution strategies.</a:t>
          </a:r>
          <a:endParaRPr lang="he-IL" sz="1800" kern="1200" dirty="0"/>
        </a:p>
      </dsp:txBody>
      <dsp:txXfrm>
        <a:off x="5161024" y="64308"/>
        <a:ext cx="2977390" cy="2067031"/>
      </dsp:txXfrm>
    </dsp:sp>
    <dsp:sp modelId="{7D47CE79-5EC8-4D75-8C20-7A2EDA402430}">
      <dsp:nvSpPr>
        <dsp:cNvPr id="0" name=""/>
        <dsp:cNvSpPr/>
      </dsp:nvSpPr>
      <dsp:spPr>
        <a:xfrm rot="3273341">
          <a:off x="3802075" y="2937295"/>
          <a:ext cx="1587013" cy="83671"/>
        </a:xfrm>
        <a:custGeom>
          <a:avLst/>
          <a:gdLst/>
          <a:ahLst/>
          <a:cxnLst/>
          <a:rect l="0" t="0" r="0" b="0"/>
          <a:pathLst>
            <a:path>
              <a:moveTo>
                <a:pt x="0" y="41835"/>
              </a:moveTo>
              <a:lnTo>
                <a:pt x="1587013" y="41835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600" kern="1200"/>
        </a:p>
      </dsp:txBody>
      <dsp:txXfrm>
        <a:off x="4555907" y="2939456"/>
        <a:ext cx="79350" cy="79350"/>
      </dsp:txXfrm>
    </dsp:sp>
    <dsp:sp modelId="{4097C0C3-8505-45A1-9903-E16CDD0FA6A3}">
      <dsp:nvSpPr>
        <dsp:cNvPr id="0" name=""/>
        <dsp:cNvSpPr/>
      </dsp:nvSpPr>
      <dsp:spPr>
        <a:xfrm>
          <a:off x="5055746" y="2527761"/>
          <a:ext cx="3248240" cy="219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rgbClr val="660066"/>
              </a:solidFill>
            </a:rPr>
            <a:t>Placement 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u="sng" kern="1200" dirty="0">
              <a:solidFill>
                <a:srgbClr val="EFCEFE"/>
              </a:solidFill>
            </a:rPr>
            <a:t>Approach:</a:t>
          </a:r>
          <a:r>
            <a:rPr lang="en-US" sz="1800" u="sng" kern="1200" dirty="0">
              <a:solidFill>
                <a:srgbClr val="EFCEFE"/>
              </a:solidFill>
            </a:rPr>
            <a:t> </a:t>
          </a:r>
          <a:r>
            <a:rPr lang="en-US" sz="1800" kern="1200" dirty="0"/>
            <a:t>Utilized congestion-aware placement techniques, multi-corner multi-mode (MCMM) analysis, and timing-driven optimization to achieve design goals.</a:t>
          </a:r>
          <a:endParaRPr lang="he-IL" sz="1800" kern="1200" dirty="0"/>
        </a:p>
      </dsp:txBody>
      <dsp:txXfrm>
        <a:off x="5120054" y="2592069"/>
        <a:ext cx="3119624" cy="20670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00.jpg>
</file>

<file path=ppt/media/image101.png>
</file>

<file path=ppt/media/image102.png>
</file>

<file path=ppt/media/image103.png>
</file>

<file path=ppt/media/image104.png>
</file>

<file path=ppt/media/image105.png>
</file>

<file path=ppt/media/image106.svg>
</file>

<file path=ppt/media/image107.png>
</file>

<file path=ppt/media/image108.svg>
</file>

<file path=ppt/media/image109.jp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jpg>
</file>

<file path=ppt/media/image19.jp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jp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png>
</file>

<file path=ppt/media/image57.jp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g>
</file>

<file path=ppt/media/image69.png>
</file>

<file path=ppt/media/image7.svg>
</file>

<file path=ppt/media/image70.jpg>
</file>

<file path=ppt/media/image71.jpg>
</file>

<file path=ppt/media/image72.png>
</file>

<file path=ppt/media/image73.jpeg>
</file>

<file path=ppt/media/image74.png>
</file>

<file path=ppt/media/image75.jpeg>
</file>

<file path=ppt/media/image76.jp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svg>
</file>

<file path=ppt/media/image83.png>
</file>

<file path=ppt/media/image84.svg>
</file>

<file path=ppt/media/image85.jpg>
</file>

<file path=ppt/media/image86.jpg>
</file>

<file path=ppt/media/image87.jpg>
</file>

<file path=ppt/media/image88.jpeg>
</file>

<file path=ppt/media/image89.png>
</file>

<file path=ppt/media/image9.svg>
</file>

<file path=ppt/media/image90.svg>
</file>

<file path=ppt/media/image91.png>
</file>

<file path=ppt/media/image92.png>
</file>

<file path=ppt/media/image93.png>
</file>

<file path=ppt/media/image94.png>
</file>

<file path=ppt/media/image95.jpg>
</file>

<file path=ppt/media/image96.jpg>
</file>

<file path=ppt/media/image97.png>
</file>

<file path=ppt/media/image98.png>
</file>

<file path=ppt/media/image9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AED2CEA6-5A75-49EC-893A-6A9225B4DFD8}" type="datetimeFigureOut">
              <a:rPr lang="he-IL" smtClean="0"/>
              <a:t>י"ד/אלול/תשפ"ה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9EF10526-EE6C-47DD-AB82-21E4A50F8E1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9736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10526-EE6C-47DD-AB82-21E4A50F8E1D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49206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10526-EE6C-47DD-AB82-21E4A50F8E1D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91378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10526-EE6C-47DD-AB82-21E4A50F8E1D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58609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במהלך ייצור נוצרות לפעמים </a:t>
            </a:r>
            <a:r>
              <a:rPr lang="he-IL" b="1" dirty="0" err="1"/>
              <a:t>אי־אחידות</a:t>
            </a:r>
            <a:r>
              <a:rPr lang="he-IL" b="1" dirty="0"/>
              <a:t> בצפיפות </a:t>
            </a:r>
            <a:r>
              <a:rPr lang="he-IL" dirty="0"/>
              <a:t>בשכבות המתכת כלומר יש אזורים בצ’יפ עם הרבה </a:t>
            </a:r>
            <a:r>
              <a:rPr lang="he-IL" dirty="0" err="1"/>
              <a:t>חיווטים</a:t>
            </a:r>
            <a:r>
              <a:rPr lang="he-IL" dirty="0"/>
              <a:t> ואזורים כמעט ריקים.</a:t>
            </a:r>
            <a:br>
              <a:rPr lang="en-US" dirty="0"/>
            </a:br>
            <a:r>
              <a:rPr lang="he-IL" dirty="0"/>
              <a:t>כדי להבטיח איכות ייצור אחידה, יש דרישות מחייבות לצפיפות מינימלית ומקסימלית של מתכת בכל שכבה.</a:t>
            </a:r>
            <a:br>
              <a:rPr lang="en-US" dirty="0"/>
            </a:br>
            <a:br>
              <a:rPr lang="en-US" dirty="0"/>
            </a:br>
            <a:r>
              <a:rPr lang="he-IL" dirty="0"/>
              <a:t>כדי למנוע את זה, מכניסים </a:t>
            </a:r>
            <a:r>
              <a:rPr lang="en-US" b="1" dirty="0"/>
              <a:t>Metal Fill</a:t>
            </a:r>
            <a:r>
              <a:rPr lang="en-US" dirty="0"/>
              <a:t> – </a:t>
            </a:r>
            <a:r>
              <a:rPr lang="he-IL" dirty="0"/>
              <a:t>צורות קטנות של מתכת (כמו ריבועים או פסים) </a:t>
            </a:r>
            <a:r>
              <a:rPr lang="he-IL" dirty="0" err="1"/>
              <a:t>שמופזרים</a:t>
            </a:r>
            <a:r>
              <a:rPr lang="he-IL" dirty="0"/>
              <a:t> בצורה אוטומטית על פני השבב באזורים "ריקים".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10526-EE6C-47DD-AB82-21E4A50F8E1D}" type="slidenum">
              <a:rPr lang="he-IL" smtClean="0"/>
              <a:t>27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8702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76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89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897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20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03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334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9/7/2025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18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9/7/2025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39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9/7/2025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13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31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554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50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5.xml"/><Relationship Id="rId3" Type="http://schemas.openxmlformats.org/officeDocument/2006/relationships/image" Target="../media/image2.jpeg"/><Relationship Id="rId7" Type="http://schemas.openxmlformats.org/officeDocument/2006/relationships/diagramLayout" Target="../diagrams/layout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5.xml"/><Relationship Id="rId11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microsoft.com/office/2007/relationships/diagramDrawing" Target="../diagrams/drawing5.xml"/><Relationship Id="rId4" Type="http://schemas.openxmlformats.org/officeDocument/2006/relationships/image" Target="../media/image3.png"/><Relationship Id="rId9" Type="http://schemas.openxmlformats.org/officeDocument/2006/relationships/diagramColors" Target="../diagrams/colors5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jpg"/><Relationship Id="rId3" Type="http://schemas.openxmlformats.org/officeDocument/2006/relationships/image" Target="../media/image2.jpe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10" Type="http://schemas.openxmlformats.org/officeDocument/2006/relationships/image" Target="../media/image59.png"/><Relationship Id="rId4" Type="http://schemas.openxmlformats.org/officeDocument/2006/relationships/image" Target="../media/image3.png"/><Relationship Id="rId9" Type="http://schemas.openxmlformats.org/officeDocument/2006/relationships/image" Target="../media/image5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13" Type="http://schemas.openxmlformats.org/officeDocument/2006/relationships/diagramLayout" Target="../diagrams/layout7.xml"/><Relationship Id="rId3" Type="http://schemas.openxmlformats.org/officeDocument/2006/relationships/image" Target="../media/image3.png"/><Relationship Id="rId7" Type="http://schemas.openxmlformats.org/officeDocument/2006/relationships/image" Target="../media/image63.png"/><Relationship Id="rId12" Type="http://schemas.openxmlformats.org/officeDocument/2006/relationships/diagramData" Target="../diagrams/data7.xml"/><Relationship Id="rId2" Type="http://schemas.openxmlformats.org/officeDocument/2006/relationships/image" Target="../media/image2.jpeg"/><Relationship Id="rId16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11" Type="http://schemas.openxmlformats.org/officeDocument/2006/relationships/image" Target="../media/image67.png"/><Relationship Id="rId5" Type="http://schemas.openxmlformats.org/officeDocument/2006/relationships/image" Target="../media/image61.png"/><Relationship Id="rId15" Type="http://schemas.openxmlformats.org/officeDocument/2006/relationships/diagramColors" Target="../diagrams/colors7.xml"/><Relationship Id="rId10" Type="http://schemas.openxmlformats.org/officeDocument/2006/relationships/image" Target="../media/image66.png"/><Relationship Id="rId4" Type="http://schemas.openxmlformats.org/officeDocument/2006/relationships/image" Target="../media/image60.png"/><Relationship Id="rId9" Type="http://schemas.openxmlformats.org/officeDocument/2006/relationships/image" Target="../media/image65.png"/><Relationship Id="rId1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9.png"/><Relationship Id="rId4" Type="http://schemas.openxmlformats.org/officeDocument/2006/relationships/image" Target="../media/image6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71.jpg"/><Relationship Id="rId4" Type="http://schemas.openxmlformats.org/officeDocument/2006/relationships/image" Target="../media/image70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jpg"/><Relationship Id="rId3" Type="http://schemas.openxmlformats.org/officeDocument/2006/relationships/image" Target="../media/image3.png"/><Relationship Id="rId7" Type="http://schemas.openxmlformats.org/officeDocument/2006/relationships/image" Target="../media/image7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64.png"/><Relationship Id="rId4" Type="http://schemas.openxmlformats.org/officeDocument/2006/relationships/image" Target="../media/image73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13" Type="http://schemas.openxmlformats.org/officeDocument/2006/relationships/image" Target="../media/image86.jpg"/><Relationship Id="rId3" Type="http://schemas.openxmlformats.org/officeDocument/2006/relationships/image" Target="../media/image3.png"/><Relationship Id="rId7" Type="http://schemas.openxmlformats.org/officeDocument/2006/relationships/image" Target="../media/image80.svg"/><Relationship Id="rId12" Type="http://schemas.openxmlformats.org/officeDocument/2006/relationships/image" Target="../media/image8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11" Type="http://schemas.openxmlformats.org/officeDocument/2006/relationships/image" Target="../media/image84.svg"/><Relationship Id="rId5" Type="http://schemas.openxmlformats.org/officeDocument/2006/relationships/image" Target="../media/image78.svg"/><Relationship Id="rId10" Type="http://schemas.openxmlformats.org/officeDocument/2006/relationships/image" Target="../media/image83.png"/><Relationship Id="rId4" Type="http://schemas.openxmlformats.org/officeDocument/2006/relationships/image" Target="../media/image77.png"/><Relationship Id="rId9" Type="http://schemas.openxmlformats.org/officeDocument/2006/relationships/image" Target="../media/image82.svg"/><Relationship Id="rId14" Type="http://schemas.openxmlformats.org/officeDocument/2006/relationships/image" Target="../media/image8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3.png"/><Relationship Id="rId7" Type="http://schemas.openxmlformats.org/officeDocument/2006/relationships/image" Target="../media/image9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10" Type="http://schemas.openxmlformats.org/officeDocument/2006/relationships/image" Target="../media/image94.png"/><Relationship Id="rId4" Type="http://schemas.openxmlformats.org/officeDocument/2006/relationships/image" Target="../media/image88.jpeg"/><Relationship Id="rId9" Type="http://schemas.openxmlformats.org/officeDocument/2006/relationships/image" Target="../media/image9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6.jpg"/><Relationship Id="rId4" Type="http://schemas.openxmlformats.org/officeDocument/2006/relationships/image" Target="../media/image9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0.jpg"/><Relationship Id="rId4" Type="http://schemas.openxmlformats.org/officeDocument/2006/relationships/image" Target="../media/image99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3.png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4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google.com/document/d/1LIvJEF2pXHTp-qDlkSdyN6ptrIgV_OiO0FQ5qlRvDrc/edit?usp=sharing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108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7.png"/><Relationship Id="rId5" Type="http://schemas.openxmlformats.org/officeDocument/2006/relationships/image" Target="../media/image106.svg"/><Relationship Id="rId4" Type="http://schemas.openxmlformats.org/officeDocument/2006/relationships/image" Target="../media/image105.png"/><Relationship Id="rId9" Type="http://schemas.openxmlformats.org/officeDocument/2006/relationships/image" Target="../media/image109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image" Target="../media/image15.svg"/><Relationship Id="rId3" Type="http://schemas.openxmlformats.org/officeDocument/2006/relationships/image" Target="../media/image2.jpeg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13.svg"/><Relationship Id="rId5" Type="http://schemas.openxmlformats.org/officeDocument/2006/relationships/diagramData" Target="../diagrams/data1.xml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microsoft.com/office/2007/relationships/diagramDrawing" Target="../diagrams/drawing1.xml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hyperlink" Target="https://docs.google.com/document/d/181czHf_p5vKEEZC1DtIY26V5rxBqDiICMFwzp__yAFA/edit?usp=shari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13" Type="http://schemas.openxmlformats.org/officeDocument/2006/relationships/image" Target="../media/image2.jpeg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12" Type="http://schemas.openxmlformats.org/officeDocument/2006/relationships/image" Target="../media/image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3" Type="http://schemas.openxmlformats.org/officeDocument/2006/relationships/image" Target="../media/image3.png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17" Type="http://schemas.openxmlformats.org/officeDocument/2006/relationships/image" Target="../media/image33.svg"/><Relationship Id="rId2" Type="http://schemas.openxmlformats.org/officeDocument/2006/relationships/image" Target="../media/image2.jpeg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5" Type="http://schemas.openxmlformats.org/officeDocument/2006/relationships/image" Target="../media/image21.svg"/><Relationship Id="rId15" Type="http://schemas.openxmlformats.org/officeDocument/2006/relationships/image" Target="../media/image31.sv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svg"/><Relationship Id="rId1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CDB190C7-5AFA-DD5D-A5F7-6B709FEB213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4403" t="23391" r="4688"/>
          <a:stretch/>
        </p:blipFill>
        <p:spPr>
          <a:xfrm>
            <a:off x="-10444" y="0"/>
            <a:ext cx="12191980" cy="6857990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0"/>
            <a:ext cx="12191999" cy="13716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B2640E-B8CE-B795-B5F0-9470798E2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0650" y="1951694"/>
            <a:ext cx="4442604" cy="527671"/>
          </a:xfrm>
        </p:spPr>
        <p:txBody>
          <a:bodyPr anchor="ctr">
            <a:norm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numbers: 3172+ 3135</a:t>
            </a:r>
            <a:endParaRPr lang="he-IL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E9B3EE-97DC-E420-E293-609E2D5BCE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56" y="396136"/>
            <a:ext cx="2925420" cy="6667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5788B7A5-DE95-EE94-124A-0FF175123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981" y="1125747"/>
            <a:ext cx="9065943" cy="960438"/>
          </a:xfrm>
        </p:spPr>
        <p:txBody>
          <a:bodyPr>
            <a:noAutofit/>
          </a:bodyPr>
          <a:lstStyle/>
          <a:p>
            <a:pPr algn="ctr"/>
            <a:r>
              <a:rPr lang="en-US" sz="40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EAC4577-933F-82D2-3A75-7676C2F6C870}"/>
              </a:ext>
            </a:extLst>
          </p:cNvPr>
          <p:cNvSpPr txBox="1"/>
          <p:nvPr/>
        </p:nvSpPr>
        <p:spPr>
          <a:xfrm>
            <a:off x="3871551" y="2663990"/>
            <a:ext cx="4140802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Student names:</a:t>
            </a:r>
          </a:p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Ahmad Foqara + Lama </a:t>
            </a:r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Garra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Adan Mohsen + Leena </a:t>
            </a:r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Wattad</a:t>
            </a:r>
            <a:endParaRPr lang="he-IL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8810B11-3F8F-9D80-AE3E-DC826494DE4B}"/>
              </a:ext>
            </a:extLst>
          </p:cNvPr>
          <p:cNvSpPr txBox="1"/>
          <p:nvPr/>
        </p:nvSpPr>
        <p:spPr>
          <a:xfrm>
            <a:off x="4338530" y="4197478"/>
            <a:ext cx="3807124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Mentor name: Zvi Webb</a:t>
            </a:r>
            <a:endParaRPr lang="he-IL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E40E7F3-59B2-36F1-1CC5-FF3B95C5B84D}"/>
              </a:ext>
            </a:extLst>
          </p:cNvPr>
          <p:cNvSpPr txBox="1"/>
          <p:nvPr/>
        </p:nvSpPr>
        <p:spPr>
          <a:xfrm>
            <a:off x="9563634" y="5636795"/>
            <a:ext cx="23235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Mentor signature</a:t>
            </a:r>
            <a:endParaRPr lang="he-IL"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CEBADEA-54BB-9A5E-8D90-0896A49F9D84}"/>
              </a:ext>
            </a:extLst>
          </p:cNvPr>
          <p:cNvSpPr txBox="1"/>
          <p:nvPr/>
        </p:nvSpPr>
        <p:spPr>
          <a:xfrm>
            <a:off x="3685759" y="4628492"/>
            <a:ext cx="61678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location: Tel Aviv University </a:t>
            </a:r>
            <a:endParaRPr lang="he-IL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0F827FF-0B5A-C913-C099-F4D48A2F0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3645" y="-10"/>
            <a:ext cx="2249569" cy="19358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 descr="A black line in a white background&#10;&#10;Description automatically generated">
            <a:extLst>
              <a:ext uri="{FF2B5EF4-FFF2-40B4-BE49-F238E27FC236}">
                <a16:creationId xmlns:a16="http://schemas.microsoft.com/office/drawing/2014/main" id="{1FAE817B-0348-51AF-9A8B-6D8D4E8E41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188" y="6080104"/>
            <a:ext cx="912930" cy="64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442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280297-7849-5DD5-13BE-026377C8B9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EAC86CE-CAD0-B8F8-C977-2912F346B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DAE3C6A-91D8-C25D-B460-83EF6697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4FC511C-2DA7-388D-AFE2-FE1EA4751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3F23914-8841-0391-3444-E472EB22D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D587286-203F-069D-4283-EC1C66B7D9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8BCACC71-98EC-67FD-E961-666516205F77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2F0FE1-8FF1-0CBE-011D-92C19FC4F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FB8B46-9A30-3FB8-BC6A-9EA9110BB6D0}"/>
              </a:ext>
            </a:extLst>
          </p:cNvPr>
          <p:cNvSpPr txBox="1"/>
          <p:nvPr/>
        </p:nvSpPr>
        <p:spPr>
          <a:xfrm>
            <a:off x="2989619" y="1034899"/>
            <a:ext cx="6096000" cy="52322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</a:rPr>
              <a:t>Verification Results</a:t>
            </a:r>
            <a:endParaRPr lang="he-IL" sz="2800" b="1" dirty="0">
              <a:ln/>
              <a:solidFill>
                <a:schemeClr val="accent3"/>
              </a:solidFill>
            </a:endParaRPr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B13F945-C107-A00F-0BAF-5B6253746F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259"/>
          <a:stretch>
            <a:fillRect/>
          </a:stretch>
        </p:blipFill>
        <p:spPr>
          <a:xfrm>
            <a:off x="9421962" y="3632798"/>
            <a:ext cx="2571807" cy="1562628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4B3B67-194E-1D8B-74D2-16EF5344C4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41"/>
          <a:stretch>
            <a:fillRect/>
          </a:stretch>
        </p:blipFill>
        <p:spPr>
          <a:xfrm>
            <a:off x="6376836" y="3631717"/>
            <a:ext cx="2571806" cy="1562627"/>
          </a:xfrm>
          <a:prstGeom prst="rect">
            <a:avLst/>
          </a:prstGeom>
        </p:spPr>
      </p:pic>
      <p:pic>
        <p:nvPicPr>
          <p:cNvPr id="22" name="Picture 21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556C1B4-BA61-C93D-62C3-0D496B9C47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1643698"/>
            <a:ext cx="9694790" cy="175112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A5CC4F5-408E-073D-92FD-66C435C2E4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4965" y="3631717"/>
            <a:ext cx="2629560" cy="155354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13AA994-C383-3D1A-A21E-2CCB39A59990}"/>
              </a:ext>
            </a:extLst>
          </p:cNvPr>
          <p:cNvSpPr txBox="1"/>
          <p:nvPr/>
        </p:nvSpPr>
        <p:spPr>
          <a:xfrm>
            <a:off x="800100" y="5244046"/>
            <a:ext cx="10680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Basic test + random test + constrains + define coverage points + cross coverage + flags + cross flags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=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 ~100%   </a:t>
            </a:r>
            <a:r>
              <a:rPr lang="en-US" dirty="0">
                <a:solidFill>
                  <a:srgbClr val="FF0000"/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good structure for integrations </a:t>
            </a:r>
            <a:endParaRPr lang="LID4096" dirty="0">
              <a:solidFill>
                <a:srgbClr val="00B050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E8E990D-37BB-C2C0-1B63-98FABBCDCE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640" y="3708190"/>
            <a:ext cx="2339998" cy="1416116"/>
          </a:xfrm>
          <a:prstGeom prst="rect">
            <a:avLst/>
          </a:prstGeom>
        </p:spPr>
      </p:pic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58186101-E888-3C28-5E42-3551926BB3A4}"/>
              </a:ext>
            </a:extLst>
          </p:cNvPr>
          <p:cNvCxnSpPr>
            <a:cxnSpLocks/>
            <a:stCxn id="35" idx="3"/>
            <a:endCxn id="26" idx="1"/>
          </p:cNvCxnSpPr>
          <p:nvPr/>
        </p:nvCxnSpPr>
        <p:spPr>
          <a:xfrm flipV="1">
            <a:off x="2503638" y="4408492"/>
            <a:ext cx="641327" cy="775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3DB1B609-55A3-A78F-51A0-7D36ABE34914}"/>
              </a:ext>
            </a:extLst>
          </p:cNvPr>
          <p:cNvCxnSpPr>
            <a:cxnSpLocks/>
            <a:stCxn id="26" idx="3"/>
            <a:endCxn id="18" idx="1"/>
          </p:cNvCxnSpPr>
          <p:nvPr/>
        </p:nvCxnSpPr>
        <p:spPr>
          <a:xfrm>
            <a:off x="5774525" y="4408492"/>
            <a:ext cx="602311" cy="453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Curved 49">
            <a:extLst>
              <a:ext uri="{FF2B5EF4-FFF2-40B4-BE49-F238E27FC236}">
                <a16:creationId xmlns:a16="http://schemas.microsoft.com/office/drawing/2014/main" id="{161B770D-CA16-75B0-449C-DFAB65EB8792}"/>
              </a:ext>
            </a:extLst>
          </p:cNvPr>
          <p:cNvCxnSpPr>
            <a:cxnSpLocks/>
            <a:stCxn id="18" idx="3"/>
            <a:endCxn id="15" idx="1"/>
          </p:cNvCxnSpPr>
          <p:nvPr/>
        </p:nvCxnSpPr>
        <p:spPr>
          <a:xfrm>
            <a:off x="8948642" y="4413031"/>
            <a:ext cx="473320" cy="108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331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82F121-B526-2933-1D76-624722EB1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E7D6E56-0A1F-5A9B-9B1A-AAA2A0EDE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1019D83-D90B-85A8-F64E-0B35C1A6E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E9C2EA2-3E02-647A-080F-E7521F47F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88768A2-4675-6147-50A4-C5EC9ABF9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E8A381F-D309-27C4-E681-A7086E4619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45682ED4-DBB4-52C2-E6E5-64EA31FFE822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D50BAD-EA74-2275-BBF0-398691C7E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D6271C74-FB6B-3494-CF1E-57970C3487B6}"/>
              </a:ext>
            </a:extLst>
          </p:cNvPr>
          <p:cNvSpPr txBox="1"/>
          <p:nvPr/>
        </p:nvSpPr>
        <p:spPr>
          <a:xfrm>
            <a:off x="532953" y="1102911"/>
            <a:ext cx="8084528" cy="707886"/>
          </a:xfrm>
          <a:prstGeom prst="rect">
            <a:avLst/>
          </a:prstGeom>
          <a:noFill/>
        </p:spPr>
        <p:txBody>
          <a:bodyPr wrap="square" rtlCol="1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4000" b="1" dirty="0">
                <a:ln/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 RTL</a:t>
            </a:r>
            <a:endParaRPr lang="he-IL" sz="4000" b="1" dirty="0">
              <a:ln/>
              <a:solidFill>
                <a:schemeClr val="accent4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2245772-590B-A15E-DF8A-50D5ACE5B692}"/>
              </a:ext>
            </a:extLst>
          </p:cNvPr>
          <p:cNvSpPr/>
          <p:nvPr/>
        </p:nvSpPr>
        <p:spPr>
          <a:xfrm>
            <a:off x="709566" y="2178975"/>
            <a:ext cx="2297794" cy="1141301"/>
          </a:xfrm>
          <a:prstGeom prst="roundRect">
            <a:avLst>
              <a:gd name="adj" fmla="val 50000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Creating the Design Library</a:t>
            </a:r>
            <a:endParaRPr lang="LID4096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03B7BB-3556-D662-C45E-78D569737153}"/>
              </a:ext>
            </a:extLst>
          </p:cNvPr>
          <p:cNvSpPr/>
          <p:nvPr/>
        </p:nvSpPr>
        <p:spPr>
          <a:xfrm>
            <a:off x="709566" y="3641261"/>
            <a:ext cx="2297794" cy="997844"/>
          </a:xfrm>
          <a:prstGeom prst="roundRect">
            <a:avLst>
              <a:gd name="adj" fmla="val 50000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Reading the RTL</a:t>
            </a:r>
            <a:endParaRPr lang="LID4096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EC4EF9D-A0CD-1956-1C5E-0DBF4C43DC65}"/>
              </a:ext>
            </a:extLst>
          </p:cNvPr>
          <p:cNvSpPr/>
          <p:nvPr/>
        </p:nvSpPr>
        <p:spPr>
          <a:xfrm>
            <a:off x="709566" y="4908056"/>
            <a:ext cx="2297794" cy="1036576"/>
          </a:xfrm>
          <a:prstGeom prst="roundRect">
            <a:avLst>
              <a:gd name="adj" fmla="val 50000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Elaboration</a:t>
            </a:r>
            <a:endParaRPr lang="LID4096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F41695C-70C8-B6F3-D402-FF96DE5EE008}"/>
              </a:ext>
            </a:extLst>
          </p:cNvPr>
          <p:cNvSpPr/>
          <p:nvPr/>
        </p:nvSpPr>
        <p:spPr>
          <a:xfrm>
            <a:off x="3316933" y="4870616"/>
            <a:ext cx="2230426" cy="1113894"/>
          </a:xfrm>
          <a:prstGeom prst="roundRect">
            <a:avLst>
              <a:gd name="adj" fmla="val 50000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Setting the Top Module</a:t>
            </a:r>
            <a:endParaRPr lang="LID4096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ED226A5-354F-0194-8E58-2A66E5BBA138}"/>
              </a:ext>
            </a:extLst>
          </p:cNvPr>
          <p:cNvSpPr/>
          <p:nvPr/>
        </p:nvSpPr>
        <p:spPr>
          <a:xfrm>
            <a:off x="3286453" y="3590507"/>
            <a:ext cx="2297794" cy="997844"/>
          </a:xfrm>
          <a:prstGeom prst="roundRect">
            <a:avLst>
              <a:gd name="adj" fmla="val 50000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Working with Blocks</a:t>
            </a:r>
            <a:endParaRPr lang="LID4096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18B2985-109B-E323-B769-844FDECF0333}"/>
              </a:ext>
            </a:extLst>
          </p:cNvPr>
          <p:cNvSpPr/>
          <p:nvPr/>
        </p:nvSpPr>
        <p:spPr>
          <a:xfrm>
            <a:off x="3286453" y="2189322"/>
            <a:ext cx="2297794" cy="1036576"/>
          </a:xfrm>
          <a:prstGeom prst="roundRect">
            <a:avLst>
              <a:gd name="adj" fmla="val 50000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Saving the Library</a:t>
            </a:r>
            <a:endParaRPr lang="LID4096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0D5E3D6-6D61-491D-3EE0-94F0E56C8605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1858463" y="3320276"/>
            <a:ext cx="0" cy="320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2456BD3-C976-8E8C-AF9A-BAC35B19EB05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1858463" y="4639105"/>
            <a:ext cx="0" cy="268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5E5C8CA-D931-5242-A23F-E0CC83C51F6B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3007360" y="5426344"/>
            <a:ext cx="309573" cy="1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7D72844-5B96-F6DD-6268-98CDC1BE6AA1}"/>
              </a:ext>
            </a:extLst>
          </p:cNvPr>
          <p:cNvCxnSpPr>
            <a:stCxn id="8" idx="0"/>
            <a:endCxn id="10" idx="2"/>
          </p:cNvCxnSpPr>
          <p:nvPr/>
        </p:nvCxnSpPr>
        <p:spPr>
          <a:xfrm flipV="1">
            <a:off x="4432146" y="4588351"/>
            <a:ext cx="3204" cy="282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60B3DDA-35CD-7E44-BDBC-A154D74B22F3}"/>
              </a:ext>
            </a:extLst>
          </p:cNvPr>
          <p:cNvCxnSpPr>
            <a:stCxn id="10" idx="0"/>
            <a:endCxn id="11" idx="2"/>
          </p:cNvCxnSpPr>
          <p:nvPr/>
        </p:nvCxnSpPr>
        <p:spPr>
          <a:xfrm flipV="1">
            <a:off x="4435350" y="3225898"/>
            <a:ext cx="0" cy="364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6" name="Flowchart: Process 35">
            <a:extLst>
              <a:ext uri="{FF2B5EF4-FFF2-40B4-BE49-F238E27FC236}">
                <a16:creationId xmlns:a16="http://schemas.microsoft.com/office/drawing/2014/main" id="{D5706914-B109-780B-23AE-73AEDF0F79B6}"/>
              </a:ext>
            </a:extLst>
          </p:cNvPr>
          <p:cNvSpPr/>
          <p:nvPr/>
        </p:nvSpPr>
        <p:spPr>
          <a:xfrm>
            <a:off x="375920" y="1901205"/>
            <a:ext cx="5908969" cy="4232893"/>
          </a:xfrm>
          <a:prstGeom prst="flowChartProcess">
            <a:avLst/>
          </a:prstGeom>
          <a:noFill/>
          <a:ln w="76200" cap="flat" cmpd="sng" algn="ctr">
            <a:solidFill>
              <a:schemeClr val="accent5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A4A32F62-EDDB-BC57-32BE-1D6EDD8C8907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6284889" y="2945120"/>
            <a:ext cx="2345724" cy="1072532"/>
          </a:xfrm>
          <a:prstGeom prst="bentConnector3">
            <a:avLst/>
          </a:prstGeom>
          <a:ln w="762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DE7DDB5D-060C-C121-17D0-9E5917A0BAEA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6284889" y="4017652"/>
            <a:ext cx="2332592" cy="1077607"/>
          </a:xfrm>
          <a:prstGeom prst="bentConnector3">
            <a:avLst/>
          </a:prstGeom>
          <a:ln w="762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4860C751-7084-6C46-F84E-02D5EC1AE1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481" y="1684338"/>
            <a:ext cx="2520620" cy="21913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9D8FDD4-DE4D-815B-A7C2-C64818A82A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434" t="28008" b="3212"/>
          <a:stretch>
            <a:fillRect/>
          </a:stretch>
        </p:blipFill>
        <p:spPr>
          <a:xfrm>
            <a:off x="8598294" y="4077860"/>
            <a:ext cx="2539808" cy="205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724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66613-CA5B-16A7-1885-6E5FC8ABF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black and white lines&#10;&#10;AI-generated content may be incorrect.">
            <a:extLst>
              <a:ext uri="{FF2B5EF4-FFF2-40B4-BE49-F238E27FC236}">
                <a16:creationId xmlns:a16="http://schemas.microsoft.com/office/drawing/2014/main" id="{49332C0C-9E41-6312-0604-69DF8F2AEF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F76C9B64-D253-BEB8-8B46-EFBBB03D85A7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 descr="A logo for a computer&#10;&#10;AI-generated content may be incorrect.">
            <a:extLst>
              <a:ext uri="{FF2B5EF4-FFF2-40B4-BE49-F238E27FC236}">
                <a16:creationId xmlns:a16="http://schemas.microsoft.com/office/drawing/2014/main" id="{73C90E21-7364-5332-8818-AABDB9FCC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3494" y="11163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68C400-DEDA-79E7-987F-715D4E303D0E}"/>
              </a:ext>
            </a:extLst>
          </p:cNvPr>
          <p:cNvSpPr txBox="1"/>
          <p:nvPr/>
        </p:nvSpPr>
        <p:spPr>
          <a:xfrm>
            <a:off x="3278036" y="905175"/>
            <a:ext cx="6096000" cy="58477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FPGA Prototype – RISC-V CPU</a:t>
            </a:r>
            <a:endParaRPr lang="he-IL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22" name="Picture 21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93C886E1-D007-4659-1E8F-FB7854C2C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050" y="3348050"/>
            <a:ext cx="4570109" cy="2373819"/>
          </a:xfrm>
          <a:prstGeom prst="rect">
            <a:avLst/>
          </a:prstGeom>
        </p:spPr>
      </p:pic>
      <p:graphicFrame>
        <p:nvGraphicFramePr>
          <p:cNvPr id="30" name="TextBox 15">
            <a:extLst>
              <a:ext uri="{FF2B5EF4-FFF2-40B4-BE49-F238E27FC236}">
                <a16:creationId xmlns:a16="http://schemas.microsoft.com/office/drawing/2014/main" id="{A9A9BF86-06E7-04D9-1A92-A21C6FA79C98}"/>
              </a:ext>
            </a:extLst>
          </p:cNvPr>
          <p:cNvGraphicFramePr/>
          <p:nvPr/>
        </p:nvGraphicFramePr>
        <p:xfrm>
          <a:off x="615576" y="1671224"/>
          <a:ext cx="10709836" cy="2121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5" name="Picture 34">
            <a:extLst>
              <a:ext uri="{FF2B5EF4-FFF2-40B4-BE49-F238E27FC236}">
                <a16:creationId xmlns:a16="http://schemas.microsoft.com/office/drawing/2014/main" id="{081D5030-CE30-138D-8E3B-4D10203AD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48183" y="3973528"/>
            <a:ext cx="2860692" cy="156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61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03A801-55C4-A3E5-01A6-E9DA65945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F41F83C-8095-9574-4D26-5816FC7BB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1A16CB9-31C7-8350-4A92-FA6DFDFC7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CB341CC-467D-57AF-F16B-8B4141BE5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CCDB39E-D36F-1E79-E6C2-42C3124E6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BA8F226-0AC8-21C8-FA76-F640E4C5DD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42D5E3F8-D9A1-4657-638C-6D4EA80C7A91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393D52-D970-00B3-A416-23BC47D7B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40FF15-B67A-A401-27EB-6627A9C5315F}"/>
              </a:ext>
            </a:extLst>
          </p:cNvPr>
          <p:cNvSpPr txBox="1"/>
          <p:nvPr/>
        </p:nvSpPr>
        <p:spPr>
          <a:xfrm>
            <a:off x="3089060" y="1166401"/>
            <a:ext cx="6096000" cy="52322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 i="0" u="none" strike="noStrike" dirty="0">
                <a:ln/>
                <a:solidFill>
                  <a:schemeClr val="accent3"/>
                </a:solidFill>
                <a:latin typeface="Times New Roman" panose="02020603050405020304" pitchFamily="18" charset="0"/>
              </a:rPr>
              <a:t>Synthesis</a:t>
            </a:r>
            <a:endParaRPr lang="he-IL" sz="2800" b="1" dirty="0">
              <a:ln/>
              <a:solidFill>
                <a:schemeClr val="accent3"/>
              </a:solidFill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06F73D6-CEA6-589C-B998-64B327BD66C9}"/>
              </a:ext>
            </a:extLst>
          </p:cNvPr>
          <p:cNvSpPr/>
          <p:nvPr/>
        </p:nvSpPr>
        <p:spPr>
          <a:xfrm>
            <a:off x="1304232" y="3444380"/>
            <a:ext cx="644236" cy="27709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294C826-06FE-0722-05A1-B6702AA5A2B1}"/>
              </a:ext>
            </a:extLst>
          </p:cNvPr>
          <p:cNvSpPr/>
          <p:nvPr/>
        </p:nvSpPr>
        <p:spPr>
          <a:xfrm>
            <a:off x="3353920" y="3466050"/>
            <a:ext cx="644236" cy="27709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4BDF7ED-7623-E8CE-D688-61F637A04E03}"/>
              </a:ext>
            </a:extLst>
          </p:cNvPr>
          <p:cNvSpPr/>
          <p:nvPr/>
        </p:nvSpPr>
        <p:spPr>
          <a:xfrm>
            <a:off x="5428751" y="3514946"/>
            <a:ext cx="644236" cy="27709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BC43258-EBC5-2A28-241C-BDC980C99FC5}"/>
              </a:ext>
            </a:extLst>
          </p:cNvPr>
          <p:cNvSpPr/>
          <p:nvPr/>
        </p:nvSpPr>
        <p:spPr>
          <a:xfrm>
            <a:off x="7632864" y="3558295"/>
            <a:ext cx="644236" cy="27709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81B33C7-532B-E4C3-46CD-E01F2EB90E61}"/>
              </a:ext>
            </a:extLst>
          </p:cNvPr>
          <p:cNvSpPr/>
          <p:nvPr/>
        </p:nvSpPr>
        <p:spPr>
          <a:xfrm>
            <a:off x="9470486" y="3496095"/>
            <a:ext cx="644236" cy="27709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26203C-4D8E-EDBF-BA23-216DB708CC2A}"/>
              </a:ext>
            </a:extLst>
          </p:cNvPr>
          <p:cNvSpPr txBox="1"/>
          <p:nvPr/>
        </p:nvSpPr>
        <p:spPr>
          <a:xfrm>
            <a:off x="294801" y="3263868"/>
            <a:ext cx="10105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Syntax Analysis</a:t>
            </a:r>
            <a:endParaRPr lang="he-IL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CC6C5F-32DD-1619-EBFB-1DDB1A0E87B2}"/>
              </a:ext>
            </a:extLst>
          </p:cNvPr>
          <p:cNvSpPr txBox="1"/>
          <p:nvPr/>
        </p:nvSpPr>
        <p:spPr>
          <a:xfrm>
            <a:off x="2103537" y="3281430"/>
            <a:ext cx="12997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Library Definition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D7BE86-4A74-99FD-F2AD-FFBEF978CD13}"/>
              </a:ext>
            </a:extLst>
          </p:cNvPr>
          <p:cNvSpPr txBox="1"/>
          <p:nvPr/>
        </p:nvSpPr>
        <p:spPr>
          <a:xfrm>
            <a:off x="3868874" y="3299190"/>
            <a:ext cx="16505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Elaboration and Binding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495E168-1B08-5FB6-D5A3-0D923137ED74}"/>
              </a:ext>
            </a:extLst>
          </p:cNvPr>
          <p:cNvSpPr txBox="1"/>
          <p:nvPr/>
        </p:nvSpPr>
        <p:spPr>
          <a:xfrm>
            <a:off x="6119326" y="3295634"/>
            <a:ext cx="17727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Pre-mapping Optimization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9E0E1FD-9951-278D-BDA6-216A980161ED}"/>
              </a:ext>
            </a:extLst>
          </p:cNvPr>
          <p:cNvSpPr txBox="1"/>
          <p:nvPr/>
        </p:nvSpPr>
        <p:spPr>
          <a:xfrm>
            <a:off x="8293942" y="3325457"/>
            <a:ext cx="17252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Constraint Definition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B3F9C01-B3C6-F5BB-59B4-869A7477125B}"/>
              </a:ext>
            </a:extLst>
          </p:cNvPr>
          <p:cNvSpPr txBox="1"/>
          <p:nvPr/>
        </p:nvSpPr>
        <p:spPr>
          <a:xfrm>
            <a:off x="10185462" y="3391284"/>
            <a:ext cx="18403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Mapping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3D7397-E6A2-F7B8-6A15-92C0F426252A}"/>
              </a:ext>
            </a:extLst>
          </p:cNvPr>
          <p:cNvSpPr txBox="1"/>
          <p:nvPr/>
        </p:nvSpPr>
        <p:spPr>
          <a:xfrm>
            <a:off x="9661600" y="4556560"/>
            <a:ext cx="22250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Post-mapping Optimization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C3BE2E8-611A-F24B-D2E7-A68947239EC2}"/>
              </a:ext>
            </a:extLst>
          </p:cNvPr>
          <p:cNvSpPr txBox="1"/>
          <p:nvPr/>
        </p:nvSpPr>
        <p:spPr>
          <a:xfrm>
            <a:off x="7505055" y="4704858"/>
            <a:ext cx="16063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 and Export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Arrow: Curved Left 34">
            <a:extLst>
              <a:ext uri="{FF2B5EF4-FFF2-40B4-BE49-F238E27FC236}">
                <a16:creationId xmlns:a16="http://schemas.microsoft.com/office/drawing/2014/main" id="{FA7FDB7A-DCD4-DC27-20C5-341384DA2121}"/>
              </a:ext>
            </a:extLst>
          </p:cNvPr>
          <p:cNvSpPr/>
          <p:nvPr/>
        </p:nvSpPr>
        <p:spPr>
          <a:xfrm>
            <a:off x="11340300" y="3714449"/>
            <a:ext cx="793630" cy="1129874"/>
          </a:xfrm>
          <a:prstGeom prst="curvedLeftArrow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Arrow: Left 35">
            <a:extLst>
              <a:ext uri="{FF2B5EF4-FFF2-40B4-BE49-F238E27FC236}">
                <a16:creationId xmlns:a16="http://schemas.microsoft.com/office/drawing/2014/main" id="{1ACD54E0-DA93-DB52-295F-8512D4D19D39}"/>
              </a:ext>
            </a:extLst>
          </p:cNvPr>
          <p:cNvSpPr/>
          <p:nvPr/>
        </p:nvSpPr>
        <p:spPr>
          <a:xfrm>
            <a:off x="8926797" y="4770841"/>
            <a:ext cx="734803" cy="310551"/>
          </a:xfrm>
          <a:prstGeom prst="leftArrow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7" name="TextBox 5">
            <a:extLst>
              <a:ext uri="{FF2B5EF4-FFF2-40B4-BE49-F238E27FC236}">
                <a16:creationId xmlns:a16="http://schemas.microsoft.com/office/drawing/2014/main" id="{27201619-8B96-5E55-A14C-421A4742E1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4238560"/>
              </p:ext>
            </p:extLst>
          </p:nvPr>
        </p:nvGraphicFramePr>
        <p:xfrm>
          <a:off x="-695061" y="1733990"/>
          <a:ext cx="13664241" cy="15684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8" name="Rectangle 37">
            <a:extLst>
              <a:ext uri="{FF2B5EF4-FFF2-40B4-BE49-F238E27FC236}">
                <a16:creationId xmlns:a16="http://schemas.microsoft.com/office/drawing/2014/main" id="{E982B622-4EC5-3296-E777-01CE664682B9}"/>
              </a:ext>
            </a:extLst>
          </p:cNvPr>
          <p:cNvSpPr/>
          <p:nvPr/>
        </p:nvSpPr>
        <p:spPr>
          <a:xfrm>
            <a:off x="1611024" y="5425223"/>
            <a:ext cx="8923925" cy="1294281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dirty="0">
                <a:ln/>
                <a:solidFill>
                  <a:schemeClr val="accent3"/>
                </a:solidFill>
              </a:rPr>
              <a:t>GOALS:</a:t>
            </a:r>
          </a:p>
          <a:p>
            <a:pPr algn="ctr"/>
            <a:r>
              <a:rPr lang="en-US" dirty="0">
                <a:ln/>
                <a:solidFill>
                  <a:schemeClr val="tx1"/>
                </a:solidFill>
              </a:rPr>
              <a:t>✔Ensuring compliance with </a:t>
            </a:r>
            <a:r>
              <a:rPr lang="en-US" b="1" dirty="0">
                <a:ln/>
                <a:solidFill>
                  <a:schemeClr val="tx1"/>
                </a:solidFill>
              </a:rPr>
              <a:t>timing</a:t>
            </a:r>
            <a:r>
              <a:rPr lang="en-US" dirty="0">
                <a:ln/>
                <a:solidFill>
                  <a:schemeClr val="tx1"/>
                </a:solidFill>
              </a:rPr>
              <a:t>, </a:t>
            </a:r>
            <a:r>
              <a:rPr lang="en-US" b="1" dirty="0">
                <a:ln/>
                <a:solidFill>
                  <a:schemeClr val="tx1"/>
                </a:solidFill>
              </a:rPr>
              <a:t>power</a:t>
            </a:r>
            <a:r>
              <a:rPr lang="en-US" dirty="0">
                <a:ln/>
                <a:solidFill>
                  <a:schemeClr val="tx1"/>
                </a:solidFill>
              </a:rPr>
              <a:t>, and </a:t>
            </a:r>
            <a:r>
              <a:rPr lang="en-US" b="1" dirty="0">
                <a:ln/>
                <a:solidFill>
                  <a:schemeClr val="tx1"/>
                </a:solidFill>
              </a:rPr>
              <a:t>area requirements</a:t>
            </a:r>
            <a:br>
              <a:rPr lang="en-US" dirty="0">
                <a:ln/>
                <a:solidFill>
                  <a:schemeClr val="tx1"/>
                </a:solidFill>
              </a:rPr>
            </a:br>
            <a:r>
              <a:rPr lang="en-US" dirty="0">
                <a:ln/>
                <a:solidFill>
                  <a:schemeClr val="tx1"/>
                </a:solidFill>
              </a:rPr>
              <a:t>✔ Reducing </a:t>
            </a:r>
            <a:r>
              <a:rPr lang="en-US" b="1" dirty="0">
                <a:ln/>
                <a:solidFill>
                  <a:schemeClr val="tx1"/>
                </a:solidFill>
              </a:rPr>
              <a:t>manual effort </a:t>
            </a:r>
            <a:r>
              <a:rPr lang="en-US" dirty="0">
                <a:ln/>
                <a:solidFill>
                  <a:schemeClr val="tx1"/>
                </a:solidFill>
              </a:rPr>
              <a:t>while maintaining design </a:t>
            </a:r>
            <a:r>
              <a:rPr lang="en-US" b="1" dirty="0">
                <a:ln/>
                <a:solidFill>
                  <a:schemeClr val="tx1"/>
                </a:solidFill>
              </a:rPr>
              <a:t>quality</a:t>
            </a:r>
            <a:r>
              <a:rPr lang="en-US" dirty="0">
                <a:ln/>
                <a:solidFill>
                  <a:schemeClr val="tx1"/>
                </a:solidFill>
              </a:rPr>
              <a:t> and </a:t>
            </a:r>
            <a:r>
              <a:rPr lang="en-US" b="1" dirty="0">
                <a:ln/>
                <a:solidFill>
                  <a:schemeClr val="tx1"/>
                </a:solidFill>
              </a:rPr>
              <a:t>scalability</a:t>
            </a:r>
            <a:endParaRPr lang="he-IL" b="1" dirty="0">
              <a:ln/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951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4C5EBD-BB81-54A7-F65D-900049360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8DAC1E7-00EB-E60D-1252-1CBD0E1BE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80DE7B2-B5E1-E94A-AE42-DB2A25F67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9E187D0-02EC-A526-2625-6E690009A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BF30C76-405D-CEDD-69DD-5A2EBE237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692D020-BF7E-24CE-376F-A87EA96E63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80FB0259-5CC8-2465-CF36-7BEB29D681ED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70F474-4C25-8975-76D7-E51D70EAB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4EDCDF84-1DF6-2C04-8296-CB3C6FB8A92B}"/>
              </a:ext>
            </a:extLst>
          </p:cNvPr>
          <p:cNvSpPr/>
          <p:nvPr/>
        </p:nvSpPr>
        <p:spPr>
          <a:xfrm>
            <a:off x="3635711" y="968719"/>
            <a:ext cx="4562791" cy="52322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solidFill>
                  <a:srgbClr val="7030A0"/>
                </a:solidFill>
              </a:rPr>
              <a:t>Synopsys Formality(LEC)</a:t>
            </a:r>
            <a:endParaRPr lang="he-IL" sz="2800" cap="none" spc="0" dirty="0">
              <a:ln w="0"/>
              <a:solidFill>
                <a:srgbClr val="7030A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B0B909-EBBE-D65A-3F70-10EE759CCFD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75" t="15843" r="48726" b="3691"/>
          <a:stretch>
            <a:fillRect/>
          </a:stretch>
        </p:blipFill>
        <p:spPr>
          <a:xfrm>
            <a:off x="800100" y="1688309"/>
            <a:ext cx="3566381" cy="27049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63761C-8465-FB7C-6297-35576D6BB9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4445" y="1736757"/>
            <a:ext cx="3414057" cy="27007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1FEA79-1E16-BB61-14C5-7D85F535BD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7118" y="4507611"/>
            <a:ext cx="2791215" cy="1324160"/>
          </a:xfrm>
          <a:prstGeom prst="rect">
            <a:avLst/>
          </a:prstGeom>
        </p:spPr>
      </p:pic>
      <p:pic>
        <p:nvPicPr>
          <p:cNvPr id="12" name="Picture 11" descr="A black background with red lines&#10;&#10;AI-generated content may be incorrect.">
            <a:extLst>
              <a:ext uri="{FF2B5EF4-FFF2-40B4-BE49-F238E27FC236}">
                <a16:creationId xmlns:a16="http://schemas.microsoft.com/office/drawing/2014/main" id="{3C641333-565A-11EC-7BF4-1E6BCE43EB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444" y="4738049"/>
            <a:ext cx="3414057" cy="1059918"/>
          </a:xfrm>
          <a:prstGeom prst="rect">
            <a:avLst/>
          </a:prstGeom>
        </p:spPr>
      </p:pic>
      <p:sp>
        <p:nvSpPr>
          <p:cNvPr id="13" name="Left Brace 12">
            <a:extLst>
              <a:ext uri="{FF2B5EF4-FFF2-40B4-BE49-F238E27FC236}">
                <a16:creationId xmlns:a16="http://schemas.microsoft.com/office/drawing/2014/main" id="{A5E01BDA-05B0-D7A7-0C60-D6A93A37AA06}"/>
              </a:ext>
            </a:extLst>
          </p:cNvPr>
          <p:cNvSpPr/>
          <p:nvPr/>
        </p:nvSpPr>
        <p:spPr>
          <a:xfrm>
            <a:off x="8040747" y="1987502"/>
            <a:ext cx="648930" cy="349677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4EDA73C-C572-E7E7-CF5E-947D949E44B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9433" t="27375"/>
          <a:stretch>
            <a:fillRect/>
          </a:stretch>
        </p:blipFill>
        <p:spPr>
          <a:xfrm>
            <a:off x="9379837" y="4641228"/>
            <a:ext cx="1995507" cy="6019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29CBF4B-472B-D809-47F3-CD60A14B908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26383" y="2199541"/>
            <a:ext cx="3692691" cy="1229456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F4AFEEE-6503-FAAB-0F50-C817F106C2A4}"/>
              </a:ext>
            </a:extLst>
          </p:cNvPr>
          <p:cNvCxnSpPr>
            <a:cxnSpLocks/>
            <a:stCxn id="17" idx="2"/>
            <a:endCxn id="15" idx="0"/>
          </p:cNvCxnSpPr>
          <p:nvPr/>
        </p:nvCxnSpPr>
        <p:spPr>
          <a:xfrm>
            <a:off x="10372729" y="3428997"/>
            <a:ext cx="4862" cy="121223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11B8DBF-131B-0B02-8166-5BC5E077CA09}"/>
              </a:ext>
            </a:extLst>
          </p:cNvPr>
          <p:cNvSpPr txBox="1"/>
          <p:nvPr/>
        </p:nvSpPr>
        <p:spPr>
          <a:xfrm>
            <a:off x="4558433" y="5831771"/>
            <a:ext cx="3151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Logical Equivalence Checking</a:t>
            </a:r>
            <a:endParaRPr lang="LID4096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455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421CBE-EE00-6F76-D1A4-F8A26E624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B85B90-4CBF-8CA5-896C-86D9A7446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C0F1EBE-3E7A-F42F-534D-2387C2495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752CBF1-82CB-1305-B4B4-53E6EF606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9063851-027D-72C5-DB98-A71FD8172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79D4066-2A41-D8C1-9C6A-74557B61E3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E7D52704-7E66-65A8-9EC5-750F2C14A580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9BC788-22B1-7BEE-E856-67B1636FE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C2327194-CD18-94AB-92CF-FCF650A756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6" r="14134" b="4"/>
          <a:stretch/>
        </p:blipFill>
        <p:spPr bwMode="auto">
          <a:xfrm>
            <a:off x="7079285" y="4105552"/>
            <a:ext cx="3830319" cy="24590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0210EAAC-E7C4-6146-CA55-A9FFB79EB5E8}"/>
              </a:ext>
            </a:extLst>
          </p:cNvPr>
          <p:cNvSpPr/>
          <p:nvPr/>
        </p:nvSpPr>
        <p:spPr>
          <a:xfrm>
            <a:off x="243840" y="1127501"/>
            <a:ext cx="4562791" cy="52322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cap="none" spc="0" dirty="0" err="1">
                <a:ln w="0"/>
                <a:solidFill>
                  <a:srgbClr val="66006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</a:t>
            </a:r>
            <a:r>
              <a:rPr lang="en-US" sz="2800" dirty="0" err="1">
                <a:ln w="0"/>
                <a:solidFill>
                  <a:srgbClr val="66006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loorplanning</a:t>
            </a:r>
            <a:r>
              <a:rPr lang="en-US" sz="2800" dirty="0">
                <a:ln w="0"/>
                <a:solidFill>
                  <a:srgbClr val="66006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&amp; Placement:</a:t>
            </a:r>
            <a:endParaRPr lang="he-IL" sz="2800" cap="none" spc="0" dirty="0">
              <a:ln w="0"/>
              <a:solidFill>
                <a:srgbClr val="660066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C12F5D-595C-BB6D-373E-08FD3402D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91" r="15415" b="2"/>
          <a:stretch/>
        </p:blipFill>
        <p:spPr bwMode="auto">
          <a:xfrm>
            <a:off x="7101857" y="1329270"/>
            <a:ext cx="3830319" cy="24316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3F3A3A6F-8B72-5B32-5EA4-2E22F56FA2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9285" y="3767531"/>
            <a:ext cx="3852891" cy="240805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0809BBCD-C150-6F10-2558-DE8C9B9E9E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7998" y="6552801"/>
            <a:ext cx="3852891" cy="305199"/>
          </a:xfrm>
          <a:prstGeom prst="rect">
            <a:avLst/>
          </a:prstGeom>
        </p:spPr>
      </p:pic>
      <p:cxnSp>
        <p:nvCxnSpPr>
          <p:cNvPr id="10" name="מחבר ישר 9">
            <a:extLst>
              <a:ext uri="{FF2B5EF4-FFF2-40B4-BE49-F238E27FC236}">
                <a16:creationId xmlns:a16="http://schemas.microsoft.com/office/drawing/2014/main" id="{A6514553-8051-66B0-A8C3-9CD79C0B4154}"/>
              </a:ext>
            </a:extLst>
          </p:cNvPr>
          <p:cNvCxnSpPr>
            <a:cxnSpLocks/>
          </p:cNvCxnSpPr>
          <p:nvPr/>
        </p:nvCxnSpPr>
        <p:spPr>
          <a:xfrm>
            <a:off x="6500148" y="2722880"/>
            <a:ext cx="63497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7774CA49-8FE4-13E9-7CFF-CDC2A0047E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60" r="12812" b="14511"/>
          <a:stretch/>
        </p:blipFill>
        <p:spPr bwMode="auto">
          <a:xfrm>
            <a:off x="3256542" y="6442175"/>
            <a:ext cx="3633356" cy="231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B5D5AD62-3361-C504-B2F7-30DEFE51C6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5" r="14982" b="14058"/>
          <a:stretch/>
        </p:blipFill>
        <p:spPr bwMode="auto">
          <a:xfrm>
            <a:off x="3407355" y="3904497"/>
            <a:ext cx="3361788" cy="31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48E87A76-45C9-4441-10C0-C04CAA8EE08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932176" y="1335866"/>
            <a:ext cx="1071483" cy="2738749"/>
          </a:xfrm>
          <a:prstGeom prst="rect">
            <a:avLst/>
          </a:prstGeom>
        </p:spPr>
      </p:pic>
      <p:cxnSp>
        <p:nvCxnSpPr>
          <p:cNvPr id="14" name="מחבר ישר 13">
            <a:extLst>
              <a:ext uri="{FF2B5EF4-FFF2-40B4-BE49-F238E27FC236}">
                <a16:creationId xmlns:a16="http://schemas.microsoft.com/office/drawing/2014/main" id="{6BE3FB5D-F933-ACB0-E968-781A95D83ED8}"/>
              </a:ext>
            </a:extLst>
          </p:cNvPr>
          <p:cNvCxnSpPr>
            <a:cxnSpLocks/>
          </p:cNvCxnSpPr>
          <p:nvPr/>
        </p:nvCxnSpPr>
        <p:spPr>
          <a:xfrm>
            <a:off x="6548388" y="5174886"/>
            <a:ext cx="530897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B4D8627C-03C1-D586-EBD4-49A5E94CF2E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895845" y="4171830"/>
            <a:ext cx="1107814" cy="2628857"/>
          </a:xfrm>
          <a:prstGeom prst="rect">
            <a:avLst/>
          </a:prstGeom>
        </p:spPr>
      </p:pic>
      <p:graphicFrame>
        <p:nvGraphicFramePr>
          <p:cNvPr id="16" name="דיאגרמה 15">
            <a:extLst>
              <a:ext uri="{FF2B5EF4-FFF2-40B4-BE49-F238E27FC236}">
                <a16:creationId xmlns:a16="http://schemas.microsoft.com/office/drawing/2014/main" id="{D86BD173-E5DB-52D0-C118-13C4314217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2398127"/>
              </p:ext>
            </p:extLst>
          </p:nvPr>
        </p:nvGraphicFramePr>
        <p:xfrm>
          <a:off x="-1690358" y="1698236"/>
          <a:ext cx="10594315" cy="47234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264107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ED6717-7586-8A76-774D-D149605E6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16EABF3-BC3A-2F21-978C-0BA287D5B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B4FC2-045D-1640-FE91-318E9CE09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F60D5B3-2142-CDB1-EE7F-23DB68577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6783AC9-588E-174B-B73C-9183C30F8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D387CC7-E8A0-FFD6-92BF-AA2493BE02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E3E8281E-B5E1-3121-CD51-095A890F60A9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9DE2B1-5E0E-5FAB-830C-0B4AA348D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02A372AB-4CBF-8859-72BE-0A1A0D0600BF}"/>
              </a:ext>
            </a:extLst>
          </p:cNvPr>
          <p:cNvSpPr/>
          <p:nvPr/>
        </p:nvSpPr>
        <p:spPr>
          <a:xfrm>
            <a:off x="3435808" y="1136407"/>
            <a:ext cx="4562791" cy="52322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rgbClr val="66006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Boundary</a:t>
            </a:r>
            <a:endParaRPr lang="he-IL" sz="2800" cap="none" spc="0" dirty="0">
              <a:ln w="0"/>
              <a:solidFill>
                <a:srgbClr val="660066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2" name="Picture 21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A5842F58-679A-04AC-2B8C-66FDB5BAE2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995" y="1984916"/>
            <a:ext cx="2423298" cy="30210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3284CA-CE01-0C03-B6D5-6ECF013B90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7328" y="2025405"/>
            <a:ext cx="1503820" cy="30210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35B631-0816-C9B8-50DF-5780A9C590C5}"/>
              </a:ext>
            </a:extLst>
          </p:cNvPr>
          <p:cNvSpPr txBox="1"/>
          <p:nvPr/>
        </p:nvSpPr>
        <p:spPr>
          <a:xfrm>
            <a:off x="0" y="1735772"/>
            <a:ext cx="41921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Boundary cells are </a:t>
            </a:r>
            <a:r>
              <a:rPr lang="en-US" b="1" dirty="0"/>
              <a:t>physical-only cells</a:t>
            </a:r>
            <a:br>
              <a:rPr lang="en-US" b="1" dirty="0"/>
            </a:br>
            <a:r>
              <a:rPr lang="en-US" dirty="0"/>
              <a:t> placed at the edges of standard cell</a:t>
            </a:r>
            <a:br>
              <a:rPr lang="en-US" dirty="0"/>
            </a:br>
            <a:r>
              <a:rPr lang="en-US" dirty="0"/>
              <a:t> rows or block boundaries.</a:t>
            </a:r>
            <a:endParaRPr lang="LID4096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EAE6C5-2E17-97BF-6DA1-9763BADD7795}"/>
              </a:ext>
            </a:extLst>
          </p:cNvPr>
          <p:cNvSpPr txBox="1"/>
          <p:nvPr/>
        </p:nvSpPr>
        <p:spPr>
          <a:xfrm>
            <a:off x="0" y="2741199"/>
            <a:ext cx="39644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</a:t>
            </a:r>
            <a:r>
              <a:rPr lang="en-US" b="1" dirty="0"/>
              <a:t>protect edge transistors</a:t>
            </a:r>
            <a:r>
              <a:rPr lang="en-US" dirty="0"/>
              <a:t> from</a:t>
            </a:r>
            <a:br>
              <a:rPr lang="en-US" dirty="0"/>
            </a:br>
            <a:r>
              <a:rPr lang="en-US" dirty="0"/>
              <a:t> manufacturing damage during</a:t>
            </a:r>
            <a:br>
              <a:rPr lang="en-US" dirty="0"/>
            </a:br>
            <a:r>
              <a:rPr lang="en-US" dirty="0"/>
              <a:t> fabrication .</a:t>
            </a:r>
            <a:endParaRPr lang="LID4096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A1515-00F5-57D4-CDDF-44EB81F60768}"/>
              </a:ext>
            </a:extLst>
          </p:cNvPr>
          <p:cNvSpPr txBox="1"/>
          <p:nvPr/>
        </p:nvSpPr>
        <p:spPr>
          <a:xfrm>
            <a:off x="0" y="3807124"/>
            <a:ext cx="3927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</a:t>
            </a:r>
            <a:r>
              <a:rPr lang="en-US" b="1" dirty="0"/>
              <a:t>ensure continuity</a:t>
            </a:r>
            <a:r>
              <a:rPr lang="en-US" dirty="0"/>
              <a:t> and power </a:t>
            </a:r>
            <a:br>
              <a:rPr lang="en-US" dirty="0"/>
            </a:br>
            <a:r>
              <a:rPr lang="en-US" dirty="0"/>
              <a:t>rails up to the block edges.</a:t>
            </a:r>
            <a:endParaRPr lang="LID4096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84312D-3B32-3459-A8B7-6E906C256D6C}"/>
              </a:ext>
            </a:extLst>
          </p:cNvPr>
          <p:cNvSpPr txBox="1"/>
          <p:nvPr/>
        </p:nvSpPr>
        <p:spPr>
          <a:xfrm>
            <a:off x="30909" y="4793217"/>
            <a:ext cx="4927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</a:t>
            </a:r>
            <a:r>
              <a:rPr lang="en-US" b="1" dirty="0"/>
              <a:t>avoid DRC violations</a:t>
            </a:r>
            <a:r>
              <a:rPr lang="en-US" dirty="0"/>
              <a:t> by </a:t>
            </a:r>
            <a:br>
              <a:rPr lang="en-US" dirty="0"/>
            </a:br>
            <a:r>
              <a:rPr lang="en-US" dirty="0"/>
              <a:t>properly capping the layout at the boundaries.</a:t>
            </a:r>
            <a:endParaRPr lang="LID4096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60AAE8-A3A1-3563-22AC-C3CED1E2949A}"/>
              </a:ext>
            </a:extLst>
          </p:cNvPr>
          <p:cNvSpPr txBox="1"/>
          <p:nvPr/>
        </p:nvSpPr>
        <p:spPr>
          <a:xfrm>
            <a:off x="3927357" y="5737004"/>
            <a:ext cx="473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Boundary cells = safe row edges + DRC clean.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3636649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A1EAE2-F681-F82A-9696-C5F3AE6A9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501C6BB-F45C-EDE3-F416-A05AC9BCC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889F20-47B7-BCBE-B5B4-49263CB87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71CE782-D251-A893-A819-4887A973B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C7DA71B-242E-8744-FC4D-25CF6266A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DE79362-A2DC-CA83-1BCC-FBA258EB4B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708FD6BD-F5EA-CA0F-C4BC-0BF9EC6A6370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7B7CA1-13C3-E855-2F44-103695D0F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C3FF2C9D-0D2E-E8D4-3547-131E5D5DE31F}"/>
              </a:ext>
            </a:extLst>
          </p:cNvPr>
          <p:cNvSpPr/>
          <p:nvPr/>
        </p:nvSpPr>
        <p:spPr>
          <a:xfrm>
            <a:off x="4040194" y="935997"/>
            <a:ext cx="456279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rgbClr val="66006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Tap cells </a:t>
            </a:r>
            <a:endParaRPr lang="he-IL" sz="2800" cap="none" spc="0" dirty="0">
              <a:ln w="0"/>
              <a:solidFill>
                <a:srgbClr val="660066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8" name="Picture 17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8F211CE0-DE2A-52BD-B980-2DE20A0D4C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922" y="2187805"/>
            <a:ext cx="2733048" cy="2546531"/>
          </a:xfrm>
          <a:prstGeom prst="rect">
            <a:avLst/>
          </a:prstGeom>
          <a:ln w="73025">
            <a:solidFill>
              <a:srgbClr val="FF0000">
                <a:alpha val="0"/>
              </a:srgbClr>
            </a:solidFill>
          </a:ln>
        </p:spPr>
      </p:pic>
      <p:pic>
        <p:nvPicPr>
          <p:cNvPr id="26" name="Picture 25" descr="A rectangular object with text on it&#10;&#10;AI-generated content may be incorrect.">
            <a:extLst>
              <a:ext uri="{FF2B5EF4-FFF2-40B4-BE49-F238E27FC236}">
                <a16:creationId xmlns:a16="http://schemas.microsoft.com/office/drawing/2014/main" id="{BA5AF88A-E8AD-5924-271B-6270B7EEFC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5" t="16626" r="21505" b="11066"/>
          <a:stretch>
            <a:fillRect/>
          </a:stretch>
        </p:blipFill>
        <p:spPr>
          <a:xfrm>
            <a:off x="6754351" y="2202448"/>
            <a:ext cx="2153920" cy="254653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2556C2F-D8C0-9154-C263-685F7DDC34FD}"/>
              </a:ext>
            </a:extLst>
          </p:cNvPr>
          <p:cNvSpPr/>
          <p:nvPr/>
        </p:nvSpPr>
        <p:spPr>
          <a:xfrm>
            <a:off x="4546399" y="2409389"/>
            <a:ext cx="265471" cy="280527"/>
          </a:xfrm>
          <a:prstGeom prst="rect">
            <a:avLst/>
          </a:prstGeom>
          <a:noFill/>
          <a:ln w="1270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1F5C0BF2-CCDA-2549-2ED3-A2FBDD277DD8}"/>
              </a:ext>
            </a:extLst>
          </p:cNvPr>
          <p:cNvCxnSpPr>
            <a:cxnSpLocks/>
            <a:stCxn id="27" idx="3"/>
            <a:endCxn id="26" idx="0"/>
          </p:cNvCxnSpPr>
          <p:nvPr/>
        </p:nvCxnSpPr>
        <p:spPr>
          <a:xfrm flipV="1">
            <a:off x="4811870" y="2202448"/>
            <a:ext cx="3019441" cy="347205"/>
          </a:xfrm>
          <a:prstGeom prst="curvedConnector4">
            <a:avLst>
              <a:gd name="adj1" fmla="val 32166"/>
              <a:gd name="adj2" fmla="val 165840"/>
            </a:avLst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5AC8550-ED4D-51CF-E733-8F88BC080349}"/>
              </a:ext>
            </a:extLst>
          </p:cNvPr>
          <p:cNvSpPr/>
          <p:nvPr/>
        </p:nvSpPr>
        <p:spPr>
          <a:xfrm>
            <a:off x="152079" y="1472085"/>
            <a:ext cx="3067664" cy="3276893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Tap cells are special physical-only cells inserted in the layout to connect the substrate and wells to power and ground, preventing latch-up and ensuring stable transistor operation.</a:t>
            </a:r>
            <a:endParaRPr lang="LID4096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B24A94C-DC93-1F5C-FCFD-8F8B3AE98D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2652" y="2202448"/>
            <a:ext cx="1718479" cy="2531885"/>
          </a:xfrm>
          <a:prstGeom prst="rect">
            <a:avLst/>
          </a:prstGeom>
        </p:spPr>
      </p:pic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3C61B778-EC6C-1A2D-054F-ED3453F1F9CF}"/>
              </a:ext>
            </a:extLst>
          </p:cNvPr>
          <p:cNvSpPr/>
          <p:nvPr/>
        </p:nvSpPr>
        <p:spPr>
          <a:xfrm>
            <a:off x="1083392" y="4994787"/>
            <a:ext cx="10025216" cy="1133348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Without tap cells, floating wells could cause latch-up, leakage, or unstable transistor behavior — tap cells ensure reliable and safe chip operation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Tap cells </a:t>
            </a:r>
            <a:r>
              <a:rPr lang="en-US" dirty="0"/>
              <a:t>= </a:t>
            </a:r>
            <a:r>
              <a:rPr lang="en-US" dirty="0">
                <a:solidFill>
                  <a:srgbClr val="00B050"/>
                </a:solidFill>
              </a:rPr>
              <a:t>reliability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protection against latch-up</a:t>
            </a:r>
            <a:r>
              <a:rPr lang="en-US" dirty="0"/>
              <a:t>.</a:t>
            </a:r>
            <a:endParaRPr lang="LID4096" dirty="0"/>
          </a:p>
        </p:txBody>
      </p: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21A7AF58-4511-F162-13FE-B49E241F87F3}"/>
              </a:ext>
            </a:extLst>
          </p:cNvPr>
          <p:cNvCxnSpPr>
            <a:cxnSpLocks/>
            <a:stCxn id="26" idx="0"/>
            <a:endCxn id="36" idx="0"/>
          </p:cNvCxnSpPr>
          <p:nvPr/>
        </p:nvCxnSpPr>
        <p:spPr>
          <a:xfrm rot="5400000" flipH="1" flipV="1">
            <a:off x="8956601" y="1077158"/>
            <a:ext cx="12700" cy="2250581"/>
          </a:xfrm>
          <a:prstGeom prst="curvedConnector3">
            <a:avLst>
              <a:gd name="adj1" fmla="val 1800000"/>
            </a:avLst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240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FA4FF9-3B57-29CC-20D2-45B69A939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B201D7-0474-BEA8-7873-FCA7ACA62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9240CFC-211D-82AC-D6FD-21A596800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963DFE7-A147-A91D-C1FF-CAC308362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C17DEC5-A37E-FAB7-5AC7-EC37259AF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8">
            <a:extLst>
              <a:ext uri="{FF2B5EF4-FFF2-40B4-BE49-F238E27FC236}">
                <a16:creationId xmlns:a16="http://schemas.microsoft.com/office/drawing/2014/main" id="{40EAD457-7C60-22F1-D7F7-2586879C8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0">
            <a:extLst>
              <a:ext uri="{FF2B5EF4-FFF2-40B4-BE49-F238E27FC236}">
                <a16:creationId xmlns:a16="http://schemas.microsoft.com/office/drawing/2014/main" id="{21D58AC6-30A9-4042-D3B8-5A1AEEBA9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22">
            <a:extLst>
              <a:ext uri="{FF2B5EF4-FFF2-40B4-BE49-F238E27FC236}">
                <a16:creationId xmlns:a16="http://schemas.microsoft.com/office/drawing/2014/main" id="{3F02E982-4F03-2B34-FF60-67CE356DD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24">
            <a:extLst>
              <a:ext uri="{FF2B5EF4-FFF2-40B4-BE49-F238E27FC236}">
                <a16:creationId xmlns:a16="http://schemas.microsoft.com/office/drawing/2014/main" id="{A2E423E3-AD84-1390-FE60-4CF0EFEBE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3">
            <a:extLst>
              <a:ext uri="{FF2B5EF4-FFF2-40B4-BE49-F238E27FC236}">
                <a16:creationId xmlns:a16="http://schemas.microsoft.com/office/drawing/2014/main" id="{FA2B2221-9783-44C3-646E-33E86BDD94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13" name="Title 3">
            <a:extLst>
              <a:ext uri="{FF2B5EF4-FFF2-40B4-BE49-F238E27FC236}">
                <a16:creationId xmlns:a16="http://schemas.microsoft.com/office/drawing/2014/main" id="{E063DECA-5A68-1A0F-509F-180E22094AA8}"/>
              </a:ext>
            </a:extLst>
          </p:cNvPr>
          <p:cNvSpPr txBox="1">
            <a:spLocks/>
          </p:cNvSpPr>
          <p:nvPr/>
        </p:nvSpPr>
        <p:spPr>
          <a:xfrm>
            <a:off x="2069129" y="87419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54FCFC7F-4479-63F0-932F-2E1421F99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מלבן 14">
            <a:extLst>
              <a:ext uri="{FF2B5EF4-FFF2-40B4-BE49-F238E27FC236}">
                <a16:creationId xmlns:a16="http://schemas.microsoft.com/office/drawing/2014/main" id="{6B1729EB-BF97-2BFD-6815-5BAF36F86A26}"/>
              </a:ext>
            </a:extLst>
          </p:cNvPr>
          <p:cNvSpPr/>
          <p:nvPr/>
        </p:nvSpPr>
        <p:spPr>
          <a:xfrm>
            <a:off x="800100" y="1051346"/>
            <a:ext cx="2448491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r>
              <a:rPr lang="en-US" sz="36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 Grid</a:t>
            </a:r>
            <a:endParaRPr lang="he-IL" sz="360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525D2DAA-D52B-0EE7-D54A-E92662B911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" r="11346"/>
          <a:stretch/>
        </p:blipFill>
        <p:spPr bwMode="auto">
          <a:xfrm>
            <a:off x="8449857" y="2894669"/>
            <a:ext cx="3614560" cy="98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>
            <a:extLst>
              <a:ext uri="{FF2B5EF4-FFF2-40B4-BE49-F238E27FC236}">
                <a16:creationId xmlns:a16="http://schemas.microsoft.com/office/drawing/2014/main" id="{7230A099-58E3-1E9B-0932-1E50FC9CF2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89" r="6927" b="10765"/>
          <a:stretch/>
        </p:blipFill>
        <p:spPr bwMode="auto">
          <a:xfrm>
            <a:off x="127583" y="2894669"/>
            <a:ext cx="3878580" cy="1111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מלבן 19">
            <a:extLst>
              <a:ext uri="{FF2B5EF4-FFF2-40B4-BE49-F238E27FC236}">
                <a16:creationId xmlns:a16="http://schemas.microsoft.com/office/drawing/2014/main" id="{0A5047E8-D5EC-9D96-C4B6-A53ADB2271F0}"/>
              </a:ext>
            </a:extLst>
          </p:cNvPr>
          <p:cNvSpPr/>
          <p:nvPr/>
        </p:nvSpPr>
        <p:spPr>
          <a:xfrm>
            <a:off x="85055" y="2026153"/>
            <a:ext cx="3878580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Before adding the power optimization:</a:t>
            </a:r>
            <a:endParaRPr lang="he-IL" sz="20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A32F0AB6-4140-6B02-5A55-00FD74DE1901}"/>
              </a:ext>
            </a:extLst>
          </p:cNvPr>
          <p:cNvSpPr/>
          <p:nvPr/>
        </p:nvSpPr>
        <p:spPr>
          <a:xfrm>
            <a:off x="8492385" y="2039811"/>
            <a:ext cx="3614560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After adding the power optimization:</a:t>
            </a:r>
            <a:endParaRPr lang="he-IL" sz="20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4" name="Picture 10">
            <a:extLst>
              <a:ext uri="{FF2B5EF4-FFF2-40B4-BE49-F238E27FC236}">
                <a16:creationId xmlns:a16="http://schemas.microsoft.com/office/drawing/2014/main" id="{733681AB-50E2-26C8-B782-5968582F2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65" y="4063016"/>
            <a:ext cx="375281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2">
            <a:extLst>
              <a:ext uri="{FF2B5EF4-FFF2-40B4-BE49-F238E27FC236}">
                <a16:creationId xmlns:a16="http://schemas.microsoft.com/office/drawing/2014/main" id="{91CD18A5-CD3F-8548-2F5B-B8F0E87E7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577" y="3982556"/>
            <a:ext cx="3373119" cy="198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-up of a grid&#10;&#10;AI-generated content may be incorrect.">
            <a:extLst>
              <a:ext uri="{FF2B5EF4-FFF2-40B4-BE49-F238E27FC236}">
                <a16:creationId xmlns:a16="http://schemas.microsoft.com/office/drawing/2014/main" id="{D64025FC-B856-2312-C53A-4D4EE87A27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355" y="2295977"/>
            <a:ext cx="3513289" cy="337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792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6CAF23-C5D7-D123-DA35-D37850AFA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23AAE94-1E5F-7E9B-E8E9-F0665CB7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03D8691-9DF3-C93D-048D-9A2457D7A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ABB38BE-27FB-CCFB-0E39-F0C5A6436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41B9822-B6E8-0514-2117-4AFA76612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F35DF01-1E66-EF48-A570-D424F32ED8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9CB530C7-4217-4C4C-8DE7-F021BD4B72DC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56695D-860D-74C6-656B-1A60637F4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15D014CF-B9DF-DE61-173D-187F120F23D2}"/>
              </a:ext>
            </a:extLst>
          </p:cNvPr>
          <p:cNvSpPr txBox="1"/>
          <p:nvPr/>
        </p:nvSpPr>
        <p:spPr>
          <a:xfrm>
            <a:off x="800100" y="900931"/>
            <a:ext cx="811161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Optimizing Clock Distribution with </a:t>
            </a:r>
            <a:r>
              <a:rPr lang="en-US" sz="3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CTS</a:t>
            </a:r>
            <a:endParaRPr lang="he-IL" sz="36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3206364-AA98-DAD7-0D75-7992F79B40F8}"/>
              </a:ext>
            </a:extLst>
          </p:cNvPr>
          <p:cNvSpPr txBox="1"/>
          <p:nvPr/>
        </p:nvSpPr>
        <p:spPr>
          <a:xfrm>
            <a:off x="322415" y="1966106"/>
            <a:ext cx="7122486" cy="25545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Minimize Clock Skew: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Uniform clock delivery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 Insertion Delay: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Faster clock propagation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 Power Efficiency: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Lower power consumption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Signal Integrity: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Noise reduction &amp; signal reliability</a:t>
            </a:r>
          </a:p>
        </p:txBody>
      </p:sp>
      <p:pic>
        <p:nvPicPr>
          <p:cNvPr id="6" name="גרפיקה 5" descr="שעון עצר 50% קו מיתאר">
            <a:extLst>
              <a:ext uri="{FF2B5EF4-FFF2-40B4-BE49-F238E27FC236}">
                <a16:creationId xmlns:a16="http://schemas.microsoft.com/office/drawing/2014/main" id="{9E50D706-FDD1-2F1A-49B7-77E3198EC3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8019" y="1834141"/>
            <a:ext cx="553235" cy="553235"/>
          </a:xfrm>
          <a:prstGeom prst="rect">
            <a:avLst/>
          </a:prstGeom>
        </p:spPr>
      </p:pic>
      <p:pic>
        <p:nvPicPr>
          <p:cNvPr id="8" name="גרפיקה 7" descr="תקע קו מיתאר">
            <a:extLst>
              <a:ext uri="{FF2B5EF4-FFF2-40B4-BE49-F238E27FC236}">
                <a16:creationId xmlns:a16="http://schemas.microsoft.com/office/drawing/2014/main" id="{71889398-C36A-CB69-1A53-551CBB39C8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1520" y="2387376"/>
            <a:ext cx="624348" cy="624348"/>
          </a:xfrm>
          <a:prstGeom prst="rect">
            <a:avLst/>
          </a:prstGeom>
        </p:spPr>
      </p:pic>
      <p:pic>
        <p:nvPicPr>
          <p:cNvPr id="11" name="גרפיקה 10" descr="טעינת סוללה קו מיתאר">
            <a:extLst>
              <a:ext uri="{FF2B5EF4-FFF2-40B4-BE49-F238E27FC236}">
                <a16:creationId xmlns:a16="http://schemas.microsoft.com/office/drawing/2014/main" id="{3E5868F2-C116-04E4-AA3C-A736F0E154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6135" y="3118394"/>
            <a:ext cx="555119" cy="555119"/>
          </a:xfrm>
          <a:prstGeom prst="rect">
            <a:avLst/>
          </a:prstGeom>
        </p:spPr>
      </p:pic>
      <p:pic>
        <p:nvPicPr>
          <p:cNvPr id="13" name="גרפיקה 12" descr="מגמת עלייה קו מיתאר">
            <a:extLst>
              <a:ext uri="{FF2B5EF4-FFF2-40B4-BE49-F238E27FC236}">
                <a16:creationId xmlns:a16="http://schemas.microsoft.com/office/drawing/2014/main" id="{BEB761EA-6316-CD2F-9B24-62C54F4AC9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3136" y="3635557"/>
            <a:ext cx="548118" cy="548118"/>
          </a:xfrm>
          <a:prstGeom prst="rect">
            <a:avLst/>
          </a:prstGeom>
        </p:spPr>
      </p:pic>
      <p:pic>
        <p:nvPicPr>
          <p:cNvPr id="10" name="Picture 9" descr="A computer screen with a colorful pattern&#10;&#10;AI-generated content may be incorrect.">
            <a:extLst>
              <a:ext uri="{FF2B5EF4-FFF2-40B4-BE49-F238E27FC236}">
                <a16:creationId xmlns:a16="http://schemas.microsoft.com/office/drawing/2014/main" id="{CE0899BD-8369-1690-22F9-938A3B5D982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17"/>
          <a:stretch>
            <a:fillRect/>
          </a:stretch>
        </p:blipFill>
        <p:spPr>
          <a:xfrm>
            <a:off x="9092093" y="3767411"/>
            <a:ext cx="2304236" cy="2120140"/>
          </a:xfrm>
          <a:prstGeom prst="rect">
            <a:avLst/>
          </a:prstGeom>
        </p:spPr>
      </p:pic>
      <p:pic>
        <p:nvPicPr>
          <p:cNvPr id="14" name="Picture 13" descr="A colorful grid with many lines&#10;&#10;AI-generated content may be incorrect.">
            <a:extLst>
              <a:ext uri="{FF2B5EF4-FFF2-40B4-BE49-F238E27FC236}">
                <a16:creationId xmlns:a16="http://schemas.microsoft.com/office/drawing/2014/main" id="{04A69AED-FD77-CF7E-5466-DEFCE24FB53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093" y="1509079"/>
            <a:ext cx="2294725" cy="2060813"/>
          </a:xfrm>
          <a:prstGeom prst="rect">
            <a:avLst/>
          </a:prstGeom>
        </p:spPr>
      </p:pic>
      <p:pic>
        <p:nvPicPr>
          <p:cNvPr id="16" name="Picture 15" descr="A blue and green lines&#10;&#10;AI-generated content may be incorrect.">
            <a:extLst>
              <a:ext uri="{FF2B5EF4-FFF2-40B4-BE49-F238E27FC236}">
                <a16:creationId xmlns:a16="http://schemas.microsoft.com/office/drawing/2014/main" id="{C28D568F-71A0-1174-5003-95D2A31C9AC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657" y="4199789"/>
            <a:ext cx="3782780" cy="186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04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7D20BF2-EB2E-6063-DD3A-ABDA96353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FB7F1C-B2F7-27EA-1F8A-D4A323231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E123D7C-1432-AD12-57FE-D91D2BBD26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B08C6BDE-5605-F95D-FD84-2693D0799DBD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8E1052-4719-8E96-24F8-17A23BC6C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A125A8C0-669B-1F53-29BD-84BFD1D8098C}"/>
              </a:ext>
            </a:extLst>
          </p:cNvPr>
          <p:cNvSpPr txBox="1"/>
          <p:nvPr/>
        </p:nvSpPr>
        <p:spPr>
          <a:xfrm>
            <a:off x="643029" y="2704607"/>
            <a:ext cx="7468584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aims to develop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comprehensive guide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detailing the complete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chip design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using TSMC 28nm technology.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covers all key stages of the VLSI design flow, including RTL development, synthesis, physical design, verification, and GDSII generation, providing a structured framework for efficient, precise, and industry-aligned chip fabrication.</a:t>
            </a:r>
            <a:endParaRPr lang="he-IL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7600BFF-C658-0D50-35CB-092545546135}"/>
              </a:ext>
            </a:extLst>
          </p:cNvPr>
          <p:cNvSpPr txBox="1"/>
          <p:nvPr/>
        </p:nvSpPr>
        <p:spPr>
          <a:xfrm>
            <a:off x="643029" y="1342348"/>
            <a:ext cx="11116597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Overview:</a:t>
            </a:r>
          </a:p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Brief Introduction to the Chip Design Flow</a:t>
            </a:r>
            <a:endParaRPr lang="he-IL" sz="360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CCA4CB2D-8CF3-A268-DD78-8795C87D4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3114" y="2663591"/>
            <a:ext cx="3176065" cy="288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81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3F81C6-5FE9-8C95-CBCA-4533EF85D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097B53-65F7-EE5B-3205-0E649C1D3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C090D0A-CA72-BD66-65F9-A7C6E3FB0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F3472FE-D66D-94D3-163F-E129378B9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336D578-82F4-061C-87E2-2B2E572B1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AEB5A11-3443-398C-9568-EAAC48E1AE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A7ED909B-056C-71FB-623D-BCCD0EADE5F2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7630AE-B168-6E1B-A4CB-5FF35ED12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556AA587-CE01-31DF-2059-7B64EC6DE25D}"/>
              </a:ext>
            </a:extLst>
          </p:cNvPr>
          <p:cNvSpPr txBox="1"/>
          <p:nvPr/>
        </p:nvSpPr>
        <p:spPr>
          <a:xfrm>
            <a:off x="343884" y="923129"/>
            <a:ext cx="10340971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Routing in VLSI Design: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Ensuring Optimal Signal Flow</a:t>
            </a:r>
            <a:endParaRPr lang="he-IL" sz="36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8AA4B536-2873-899F-9E07-87FB3D5E8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007" y="2532241"/>
            <a:ext cx="2906658" cy="1551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B5895083-9028-FE7D-F7DC-A5ABACF451D8}"/>
              </a:ext>
            </a:extLst>
          </p:cNvPr>
          <p:cNvSpPr txBox="1"/>
          <p:nvPr/>
        </p:nvSpPr>
        <p:spPr>
          <a:xfrm>
            <a:off x="1307691" y="2070320"/>
            <a:ext cx="191729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Before Routing </a:t>
            </a:r>
            <a:endParaRPr lang="he-IL" sz="2000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A89E1452-B4E6-0DAF-9A85-4930915C1277}"/>
              </a:ext>
            </a:extLst>
          </p:cNvPr>
          <p:cNvSpPr txBox="1"/>
          <p:nvPr/>
        </p:nvSpPr>
        <p:spPr>
          <a:xfrm>
            <a:off x="5602859" y="2070320"/>
            <a:ext cx="191729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Routing </a:t>
            </a:r>
            <a:endParaRPr lang="he-IL" sz="2000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גרפיקה 12" descr="הקודם קו מיתאר">
            <a:extLst>
              <a:ext uri="{FF2B5EF4-FFF2-40B4-BE49-F238E27FC236}">
                <a16:creationId xmlns:a16="http://schemas.microsoft.com/office/drawing/2014/main" id="{8F5A123B-9612-EF09-3AEC-702BF2182F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47845" y="2839369"/>
            <a:ext cx="914400" cy="914400"/>
          </a:xfrm>
          <a:prstGeom prst="rect">
            <a:avLst/>
          </a:prstGeom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D88B94B3-128C-D5FD-F623-838192616D9D}"/>
              </a:ext>
            </a:extLst>
          </p:cNvPr>
          <p:cNvSpPr txBox="1"/>
          <p:nvPr/>
        </p:nvSpPr>
        <p:spPr>
          <a:xfrm>
            <a:off x="817318" y="4365320"/>
            <a:ext cx="7010091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Following the CTS and Routing phases, the timing performance has significantly improved, as reflected in the updated slack and reduced data arrival time.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64233856-C036-B6C9-5AD2-EB162E0F4B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01454" y="1710594"/>
            <a:ext cx="3923760" cy="4086349"/>
          </a:xfrm>
          <a:prstGeom prst="rect">
            <a:avLst/>
          </a:prstGeom>
        </p:spPr>
      </p:pic>
      <p:pic>
        <p:nvPicPr>
          <p:cNvPr id="10" name="תמונה 9" descr="תמונה שמכילה צבעוני, צילום מסך, דפוס, אומנות&#10;&#10;התיאור נוצר באופן אוטומטי">
            <a:extLst>
              <a:ext uri="{FF2B5EF4-FFF2-40B4-BE49-F238E27FC236}">
                <a16:creationId xmlns:a16="http://schemas.microsoft.com/office/drawing/2014/main" id="{809A232A-6C69-1B6B-E738-DD806E91A66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361" r="32289"/>
          <a:stretch>
            <a:fillRect/>
          </a:stretch>
        </p:blipFill>
        <p:spPr>
          <a:xfrm>
            <a:off x="4862245" y="2472024"/>
            <a:ext cx="2906658" cy="1841204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4108F522-C2BF-9F9F-9AFF-65430D8312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80308" y="5376248"/>
            <a:ext cx="5008326" cy="1204064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9310A849-BA9E-09A8-131A-9E49B4C94A1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16707"/>
          <a:stretch>
            <a:fillRect/>
          </a:stretch>
        </p:blipFill>
        <p:spPr>
          <a:xfrm>
            <a:off x="8387720" y="5860014"/>
            <a:ext cx="3551228" cy="70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1384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21BB71-2FAC-0AB3-37DC-9B4D21483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853B563-6329-D74D-C90E-1EF1E337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B0B0102-0BE5-1A57-1579-F481EAB7C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8297CB5-9181-F50A-9D8A-E52B9F9C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FA66FA-BE19-6B32-860C-2B1F61942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4A59B64-F2EE-D8D2-C8EC-5FA2046CEB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552BE63C-940E-1A1B-2B46-246965D853A6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4BEF90-750C-D867-159D-07AA587A9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03A71AB7-420B-DD05-7CFE-A9D7BB9D96F6}"/>
              </a:ext>
            </a:extLst>
          </p:cNvPr>
          <p:cNvSpPr txBox="1"/>
          <p:nvPr/>
        </p:nvSpPr>
        <p:spPr>
          <a:xfrm>
            <a:off x="314387" y="930684"/>
            <a:ext cx="10340971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Routing Congestion:</a:t>
            </a:r>
            <a:endParaRPr lang="he-IL" sz="36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A close-up of a screen&#10;&#10;AI-generated content may be incorrect.">
            <a:extLst>
              <a:ext uri="{FF2B5EF4-FFF2-40B4-BE49-F238E27FC236}">
                <a16:creationId xmlns:a16="http://schemas.microsoft.com/office/drawing/2014/main" id="{27BEC3F7-1377-D643-B890-008A2F904D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87" y="3739281"/>
            <a:ext cx="5219887" cy="2287894"/>
          </a:xfrm>
          <a:prstGeom prst="rect">
            <a:avLst/>
          </a:prstGeom>
        </p:spPr>
      </p:pic>
      <p:pic>
        <p:nvPicPr>
          <p:cNvPr id="12" name="Picture 11" descr="A colorful grid with lines&#10;&#10;AI-generated content may be incorrect.">
            <a:extLst>
              <a:ext uri="{FF2B5EF4-FFF2-40B4-BE49-F238E27FC236}">
                <a16:creationId xmlns:a16="http://schemas.microsoft.com/office/drawing/2014/main" id="{AE599EEA-B3CC-5DA6-8067-537B0125AD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644" y="3739281"/>
            <a:ext cx="2544446" cy="228789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EA8CE7FE-A13C-F458-0010-F6FB2AD5146F}"/>
              </a:ext>
            </a:extLst>
          </p:cNvPr>
          <p:cNvSpPr/>
          <p:nvPr/>
        </p:nvSpPr>
        <p:spPr>
          <a:xfrm>
            <a:off x="5692877" y="4444181"/>
            <a:ext cx="3057833" cy="845445"/>
          </a:xfrm>
          <a:prstGeom prst="rightArrow">
            <a:avLst/>
          </a:prstGeom>
          <a:solidFill>
            <a:schemeClr val="bg2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Routing</a:t>
            </a:r>
            <a:endParaRPr lang="LID4096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9F950F-3F02-16C5-7CA3-5FEB363EC6E7}"/>
              </a:ext>
            </a:extLst>
          </p:cNvPr>
          <p:cNvSpPr txBox="1"/>
          <p:nvPr/>
        </p:nvSpPr>
        <p:spPr>
          <a:xfrm>
            <a:off x="0" y="1634260"/>
            <a:ext cx="38920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Routing congestion happens when the</a:t>
            </a:r>
            <a:br>
              <a:rPr lang="en-US" dirty="0"/>
            </a:br>
            <a:r>
              <a:rPr lang="en-US" dirty="0"/>
              <a:t> </a:t>
            </a:r>
            <a:r>
              <a:rPr lang="en-US" b="1" dirty="0"/>
              <a:t>demand for routing tracks (wires)</a:t>
            </a:r>
            <a:br>
              <a:rPr lang="en-US" b="1" dirty="0"/>
            </a:br>
            <a:r>
              <a:rPr lang="en-US" dirty="0"/>
              <a:t> in a region of the chip is </a:t>
            </a:r>
            <a:r>
              <a:rPr lang="en-US" b="1" dirty="0"/>
              <a:t>greater</a:t>
            </a:r>
            <a:br>
              <a:rPr lang="en-US" b="1" dirty="0"/>
            </a:br>
            <a:r>
              <a:rPr lang="en-US" b="1" dirty="0"/>
              <a:t> than the available routing resources</a:t>
            </a:r>
            <a:r>
              <a:rPr lang="en-US" dirty="0"/>
              <a:t>.</a:t>
            </a:r>
            <a:endParaRPr lang="LID4096" dirty="0"/>
          </a:p>
        </p:txBody>
      </p:sp>
      <p:sp>
        <p:nvSpPr>
          <p:cNvPr id="17" name="Cloud 16">
            <a:extLst>
              <a:ext uri="{FF2B5EF4-FFF2-40B4-BE49-F238E27FC236}">
                <a16:creationId xmlns:a16="http://schemas.microsoft.com/office/drawing/2014/main" id="{B891E489-FA59-1200-8359-890552639188}"/>
              </a:ext>
            </a:extLst>
          </p:cNvPr>
          <p:cNvSpPr/>
          <p:nvPr/>
        </p:nvSpPr>
        <p:spPr>
          <a:xfrm>
            <a:off x="5370769" y="1117013"/>
            <a:ext cx="4949822" cy="2129568"/>
          </a:xfrm>
          <a:prstGeom prst="cloud">
            <a:avLst/>
          </a:prstGeom>
          <a:solidFill>
            <a:schemeClr val="bg2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Think of it like traffic: too many cars (nets) on too few roads (routing tracks).</a:t>
            </a:r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155417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63A997-869E-0379-8D35-ABEF4330F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12BB20D-0FB2-0ACA-2C5E-43F91476E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F74560-476C-F00E-5DB3-9E5F4D2CB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80E2B55-9D92-359D-F342-1974B57FB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7913D3A-230D-70ED-D434-626EA5D7E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B8FB262-EB36-9C33-5A6D-963431278D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26FA2A28-2D35-5ACF-E47A-85AFCBC28772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E6763C-05D1-48E5-28F6-924037E25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902D9B86-71B4-C04D-42AF-18BE8715234A}"/>
              </a:ext>
            </a:extLst>
          </p:cNvPr>
          <p:cNvSpPr txBox="1"/>
          <p:nvPr/>
        </p:nvSpPr>
        <p:spPr>
          <a:xfrm>
            <a:off x="314387" y="930684"/>
            <a:ext cx="10340971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Filler cells</a:t>
            </a:r>
            <a:endParaRPr lang="he-IL" sz="36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C8440B-78D3-D8D6-3A50-91F70D0A50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" y="1536138"/>
            <a:ext cx="3276600" cy="26479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D204A8-D6CF-BE7C-4634-ED27CB510B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238" y="1577016"/>
            <a:ext cx="3276601" cy="26070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2CFE82-CC3D-47FE-1BC7-9B029CD646D4}"/>
              </a:ext>
            </a:extLst>
          </p:cNvPr>
          <p:cNvSpPr txBox="1"/>
          <p:nvPr/>
        </p:nvSpPr>
        <p:spPr>
          <a:xfrm>
            <a:off x="314387" y="4466376"/>
            <a:ext cx="8378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Filler cells are </a:t>
            </a:r>
            <a:r>
              <a:rPr lang="en-US" b="1" dirty="0"/>
              <a:t>physical-only standard cells</a:t>
            </a:r>
            <a:r>
              <a:rPr lang="en-US" dirty="0"/>
              <a:t> (no logic)</a:t>
            </a:r>
            <a:br>
              <a:rPr lang="en-US" dirty="0"/>
            </a:br>
            <a:r>
              <a:rPr lang="en-US" dirty="0"/>
              <a:t> inserted into the empty spaces (gaps) between placed standard cells in the layout.</a:t>
            </a:r>
            <a:endParaRPr lang="LID4096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B18548-F780-7E4A-0476-2583A97A1FC5}"/>
              </a:ext>
            </a:extLst>
          </p:cNvPr>
          <p:cNvSpPr txBox="1"/>
          <p:nvPr/>
        </p:nvSpPr>
        <p:spPr>
          <a:xfrm>
            <a:off x="314387" y="5240123"/>
            <a:ext cx="5297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Without filler cells, gaps in the layout could break</a:t>
            </a:r>
            <a:br>
              <a:rPr lang="en-US" dirty="0"/>
            </a:br>
            <a:r>
              <a:rPr lang="en-US" dirty="0"/>
              <a:t> VDD/VSS rails, wells, or cause DRC violations.</a:t>
            </a:r>
            <a:endParaRPr lang="LID4096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879005-792A-1951-9B4C-297CCD6D0399}"/>
              </a:ext>
            </a:extLst>
          </p:cNvPr>
          <p:cNvSpPr txBox="1"/>
          <p:nvPr/>
        </p:nvSpPr>
        <p:spPr>
          <a:xfrm>
            <a:off x="3720512" y="2176911"/>
            <a:ext cx="381491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Filler</a:t>
            </a:r>
            <a:br>
              <a:rPr lang="en-US" dirty="0"/>
            </a:br>
            <a:r>
              <a:rPr lang="en-US" dirty="0"/>
              <a:t> = </a:t>
            </a:r>
            <a:br>
              <a:rPr lang="en-US" dirty="0"/>
            </a:br>
            <a:r>
              <a:rPr lang="en-US" dirty="0"/>
              <a:t>fill gaps &amp; connect rails.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4387724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A091FE-026B-3BEE-C1C3-8F359ED3B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8192517-FC5F-9D8A-1357-D07FE0006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3F06ECA-A2D4-07D5-8E9E-5B7F659BE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947C263-D4ED-EA60-DC6F-B41E27126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C1B7A10-F1CB-D87B-627D-9770A8D06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0476967-DE37-1DE0-7135-F143A87F1F8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C8487872-3668-1A74-54CE-B03B88298B9A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833086-604C-DFB6-2DDA-8FCA83CBD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4130B9C8-7C11-68E4-0E8F-E7B96BD273D6}"/>
              </a:ext>
            </a:extLst>
          </p:cNvPr>
          <p:cNvSpPr txBox="1"/>
          <p:nvPr/>
        </p:nvSpPr>
        <p:spPr>
          <a:xfrm>
            <a:off x="800101" y="789443"/>
            <a:ext cx="9796182" cy="66673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Parasitic Extraction (RC) – Synopsys Star-RC</a:t>
            </a:r>
            <a:endParaRPr lang="he-IL" sz="36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1979739-0CE1-D5FA-9A3F-BDDB794F62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3" y="1390531"/>
            <a:ext cx="4015516" cy="2288694"/>
          </a:xfrm>
          <a:prstGeom prst="rect">
            <a:avLst/>
          </a:prstGeom>
        </p:spPr>
      </p:pic>
      <p:pic>
        <p:nvPicPr>
          <p:cNvPr id="16" name="Picture 15" descr="A table with numbers and letters&#10;&#10;AI-generated content may be incorrect.">
            <a:extLst>
              <a:ext uri="{FF2B5EF4-FFF2-40B4-BE49-F238E27FC236}">
                <a16:creationId xmlns:a16="http://schemas.microsoft.com/office/drawing/2014/main" id="{862303D8-3D78-0B03-BFE9-DD1BA05995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923" y="1370671"/>
            <a:ext cx="5760360" cy="2058329"/>
          </a:xfrm>
          <a:prstGeom prst="rect">
            <a:avLst/>
          </a:prstGeom>
        </p:spPr>
      </p:pic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98EA8087-3234-E878-6727-89AA36F8C6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989796"/>
              </p:ext>
            </p:extLst>
          </p:nvPr>
        </p:nvGraphicFramePr>
        <p:xfrm>
          <a:off x="1912470" y="3803144"/>
          <a:ext cx="8396942" cy="292608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4198471">
                  <a:extLst>
                    <a:ext uri="{9D8B030D-6E8A-4147-A177-3AD203B41FA5}">
                      <a16:colId xmlns:a16="http://schemas.microsoft.com/office/drawing/2014/main" val="1619544673"/>
                    </a:ext>
                  </a:extLst>
                </a:gridCol>
                <a:gridCol w="4198471">
                  <a:extLst>
                    <a:ext uri="{9D8B030D-6E8A-4147-A177-3AD203B41FA5}">
                      <a16:colId xmlns:a16="http://schemas.microsoft.com/office/drawing/2014/main" val="230343904"/>
                    </a:ext>
                  </a:extLst>
                </a:gridCol>
              </a:tblGrid>
              <a:tr h="36330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Metric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Value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769863"/>
                  </a:ext>
                </a:extLst>
              </a:tr>
              <a:tr h="3633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Resistors extracted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1,136,323 → reduced to 109,955 (~90%)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4585500"/>
                  </a:ext>
                </a:extLst>
              </a:tr>
              <a:tr h="3633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Capacitors extracted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878,486 → reduced to 137,372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2232683"/>
                  </a:ext>
                </a:extLst>
              </a:tr>
              <a:tr h="3633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Coupling capacitors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18,044 (~13% of total caps)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9644360"/>
                  </a:ext>
                </a:extLst>
              </a:tr>
              <a:tr h="3633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Nodes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1,037,265 → reduced to 119,328 (~88%)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1709305"/>
                  </a:ext>
                </a:extLst>
              </a:tr>
              <a:tr h="3633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Runtime (overall)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43 sec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2974465"/>
                  </a:ext>
                </a:extLst>
              </a:tr>
              <a:tr h="3633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Peak memory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1.74 GB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9126199"/>
                  </a:ext>
                </a:extLst>
              </a:tr>
              <a:tr h="3633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SPEF output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>
                          <a:solidFill>
                            <a:schemeClr val="accent2"/>
                          </a:solidFill>
                        </a:rPr>
                        <a:t>Generated successfully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6738778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2B3F12DB-8876-4617-BE82-B4564AF51F90}"/>
              </a:ext>
            </a:extLst>
          </p:cNvPr>
          <p:cNvSpPr txBox="1"/>
          <p:nvPr/>
        </p:nvSpPr>
        <p:spPr>
          <a:xfrm>
            <a:off x="4751296" y="3456601"/>
            <a:ext cx="5844987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/>
              <a:t>The extraction flow completed successfully with </a:t>
            </a:r>
            <a:r>
              <a:rPr lang="en-US" sz="1600" b="1" dirty="0"/>
              <a:t>no errors</a:t>
            </a:r>
            <a:r>
              <a:rPr lang="en-US" sz="1600" dirty="0"/>
              <a:t>.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31781419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FA7338-CA98-6522-EF15-42674BBAE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C5E03D-8C49-A423-AE4B-E7CCEDE75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08A5A8-6025-65C8-D2C0-9446893AF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74C20D3-E709-A694-A48D-FBA2C96EB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D4222B5-DDD6-CBF0-5022-28A9A00FD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378C7E2-E794-2F49-4294-3C179B9F478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D8E66F9C-18A0-CB4B-8828-6820FEE61E57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 w="0"/>
                <a:solidFill>
                  <a:srgbClr val="000000"/>
                </a:solidFill>
                <a:effectLst>
                  <a:outerShdw blurRad="38100" dist="19050" dir="27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1113121-786A-9DC2-3507-8EF0F3C2C7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5AA5E30C-BC47-8B8F-3D83-41A6CADF4E52}"/>
              </a:ext>
            </a:extLst>
          </p:cNvPr>
          <p:cNvSpPr txBox="1"/>
          <p:nvPr/>
        </p:nvSpPr>
        <p:spPr>
          <a:xfrm>
            <a:off x="240040" y="860589"/>
            <a:ext cx="3299329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wrap="square" rtlCol="1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sto MT"/>
                <a:ea typeface="+mn-ea"/>
                <a:cs typeface="+mn-cs"/>
              </a:rPr>
              <a:t>Prime Time</a:t>
            </a:r>
            <a:endParaRPr kumimoji="0" lang="he-IL" sz="4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E3325A80-AA29-D33D-5064-6731E948BD2B}"/>
              </a:ext>
            </a:extLst>
          </p:cNvPr>
          <p:cNvSpPr txBox="1"/>
          <p:nvPr/>
        </p:nvSpPr>
        <p:spPr>
          <a:xfrm>
            <a:off x="548892" y="1522823"/>
            <a:ext cx="10707329" cy="427809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Static Timing Analysis (STA) was successfully performed using Synopsys </a:t>
            </a:r>
            <a:r>
              <a:rPr lang="en-US" dirty="0" err="1"/>
              <a:t>PrimeTime</a:t>
            </a:r>
            <a:r>
              <a:rPr lang="en-US" dirty="0"/>
              <a:t> with extracted </a:t>
            </a:r>
            <a:r>
              <a:rPr lang="en-US" dirty="0" err="1"/>
              <a:t>parasitics</a:t>
            </a:r>
            <a:r>
              <a:rPr lang="en-US" dirty="0"/>
              <a:t> (SPEF).</a:t>
            </a:r>
          </a:p>
          <a:p>
            <a:endParaRPr lang="en-US" dirty="0"/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Results Summary: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/>
              <a:t> Timing sign-off completed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/>
              <a:t>Positive slack (setup &amp; hold)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Zero violations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/>
              <a:t> Balanced clock &amp; skew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/>
              <a:t> Design area and cell count consistent with expectations</a:t>
            </a:r>
          </a:p>
          <a:p>
            <a:r>
              <a:rPr lang="en-US" dirty="0"/>
              <a:t>       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16219D35-54FC-D585-35BC-5BCD6B5AF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7986" y="5436381"/>
            <a:ext cx="3962400" cy="530294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15E3554C-50C4-21A7-2C9E-E7EEC1A7CA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8713" y="2440564"/>
            <a:ext cx="3080913" cy="2658364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08D7398B-E33D-751C-980F-EDF7CC6D20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7098" y="2681949"/>
            <a:ext cx="3171615" cy="207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784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D344CD-4219-2622-72EB-3AB1B066F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תמונה שמכילה טקסט, גופן, לוגו, סמל&#10;&#10;התיאור נוצר באופן אוטומטי">
            <a:extLst>
              <a:ext uri="{FF2B5EF4-FFF2-40B4-BE49-F238E27FC236}">
                <a16:creationId xmlns:a16="http://schemas.microsoft.com/office/drawing/2014/main" id="{A11EB63B-2841-DEE3-AD41-FD736566C3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9997399E-B27F-C03E-4B88-AA869712DD2F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1FC756-7CD2-CAC8-69AF-3817A6375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B363C25F-1C87-3D15-32E9-FA956F3845C3}"/>
              </a:ext>
            </a:extLst>
          </p:cNvPr>
          <p:cNvSpPr txBox="1"/>
          <p:nvPr/>
        </p:nvSpPr>
        <p:spPr>
          <a:xfrm>
            <a:off x="559415" y="1064736"/>
            <a:ext cx="10340971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Signoff</a:t>
            </a:r>
            <a:r>
              <a:rPr lang="en-US" sz="36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he-IL" sz="36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אליפסה 27">
            <a:extLst>
              <a:ext uri="{FF2B5EF4-FFF2-40B4-BE49-F238E27FC236}">
                <a16:creationId xmlns:a16="http://schemas.microsoft.com/office/drawing/2014/main" id="{5CFC75C5-A43D-28FA-11E4-D3A157175ED3}"/>
              </a:ext>
            </a:extLst>
          </p:cNvPr>
          <p:cNvSpPr/>
          <p:nvPr/>
        </p:nvSpPr>
        <p:spPr>
          <a:xfrm>
            <a:off x="155891" y="1275188"/>
            <a:ext cx="3438586" cy="2468642"/>
          </a:xfrm>
          <a:prstGeom prst="ellipse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/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66586DAD-73A0-EACA-6598-7397DF0A77A0}"/>
              </a:ext>
            </a:extLst>
          </p:cNvPr>
          <p:cNvSpPr txBox="1"/>
          <p:nvPr/>
        </p:nvSpPr>
        <p:spPr>
          <a:xfrm>
            <a:off x="546477" y="1933524"/>
            <a:ext cx="3048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final stage in the VLSI design flow that ensures the chip is ready for </a:t>
            </a:r>
            <a:r>
              <a:rPr lang="en-US" dirty="0" err="1"/>
              <a:t>tapeout</a:t>
            </a:r>
            <a:r>
              <a:rPr lang="en-US" dirty="0"/>
              <a:t> and manufacturing.</a:t>
            </a:r>
          </a:p>
        </p:txBody>
      </p:sp>
      <p:sp>
        <p:nvSpPr>
          <p:cNvPr id="30" name="תיבת טקסט 29">
            <a:extLst>
              <a:ext uri="{FF2B5EF4-FFF2-40B4-BE49-F238E27FC236}">
                <a16:creationId xmlns:a16="http://schemas.microsoft.com/office/drawing/2014/main" id="{0226D9FC-4DAB-B3C5-BCDC-F23162D30DF9}"/>
              </a:ext>
            </a:extLst>
          </p:cNvPr>
          <p:cNvSpPr txBox="1"/>
          <p:nvPr/>
        </p:nvSpPr>
        <p:spPr>
          <a:xfrm>
            <a:off x="25344" y="1552187"/>
            <a:ext cx="62026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bg2">
                    <a:lumMod val="50000"/>
                  </a:schemeClr>
                </a:solidFill>
              </a:rPr>
              <a:t>What is it?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endParaRPr lang="he-IL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אליפסה 30">
            <a:extLst>
              <a:ext uri="{FF2B5EF4-FFF2-40B4-BE49-F238E27FC236}">
                <a16:creationId xmlns:a16="http://schemas.microsoft.com/office/drawing/2014/main" id="{95E5B775-9317-D7EA-5276-92AFB2952CA0}"/>
              </a:ext>
            </a:extLst>
          </p:cNvPr>
          <p:cNvSpPr/>
          <p:nvPr/>
        </p:nvSpPr>
        <p:spPr>
          <a:xfrm>
            <a:off x="7440978" y="1489950"/>
            <a:ext cx="4595131" cy="3408236"/>
          </a:xfrm>
          <a:prstGeom prst="ellipse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/>
          </a:p>
        </p:txBody>
      </p:sp>
      <p:sp>
        <p:nvSpPr>
          <p:cNvPr id="33" name="תיבת טקסט 32">
            <a:extLst>
              <a:ext uri="{FF2B5EF4-FFF2-40B4-BE49-F238E27FC236}">
                <a16:creationId xmlns:a16="http://schemas.microsoft.com/office/drawing/2014/main" id="{65ADE8F8-412B-FCD2-AC96-70837B08AD5B}"/>
              </a:ext>
            </a:extLst>
          </p:cNvPr>
          <p:cNvSpPr txBox="1"/>
          <p:nvPr/>
        </p:nvSpPr>
        <p:spPr>
          <a:xfrm>
            <a:off x="7461837" y="1894586"/>
            <a:ext cx="29320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Why is it needed?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F4A5FF96-56E1-24B7-2A58-46B4EAD2BA77}"/>
              </a:ext>
            </a:extLst>
          </p:cNvPr>
          <p:cNvSpPr txBox="1"/>
          <p:nvPr/>
        </p:nvSpPr>
        <p:spPr>
          <a:xfrm>
            <a:off x="7653744" y="2354154"/>
            <a:ext cx="41696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/>
              <a:t>Guarantees compliance with foundry manufacturing rules (PDK).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/>
              <a:t>Confirms consistency between schematic and physical layout.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/>
              <a:t>Prevents critical errors that could lead to chip failure.</a:t>
            </a:r>
          </a:p>
        </p:txBody>
      </p:sp>
      <p:sp>
        <p:nvSpPr>
          <p:cNvPr id="34" name="אליפסה 33">
            <a:extLst>
              <a:ext uri="{FF2B5EF4-FFF2-40B4-BE49-F238E27FC236}">
                <a16:creationId xmlns:a16="http://schemas.microsoft.com/office/drawing/2014/main" id="{EFBD164C-CDBC-6FD0-E02C-CEF05823B023}"/>
              </a:ext>
            </a:extLst>
          </p:cNvPr>
          <p:cNvSpPr/>
          <p:nvPr/>
        </p:nvSpPr>
        <p:spPr>
          <a:xfrm>
            <a:off x="4130211" y="3303640"/>
            <a:ext cx="3251199" cy="2731400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 dirty="0"/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ED767544-D1D6-FB28-0276-88EA3BE4867A}"/>
              </a:ext>
            </a:extLst>
          </p:cNvPr>
          <p:cNvSpPr txBox="1"/>
          <p:nvPr/>
        </p:nvSpPr>
        <p:spPr>
          <a:xfrm>
            <a:off x="4395593" y="3877636"/>
            <a:ext cx="283262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✔️ </a:t>
            </a:r>
            <a:r>
              <a:rPr lang="en-US" b="1" dirty="0"/>
              <a:t>DRC</a:t>
            </a:r>
            <a:r>
              <a:rPr lang="en-US" dirty="0"/>
              <a:t> – Design Rule Check.</a:t>
            </a:r>
          </a:p>
          <a:p>
            <a:pPr algn="just"/>
            <a:r>
              <a:rPr lang="en-US" dirty="0"/>
              <a:t>✔️ </a:t>
            </a:r>
            <a:r>
              <a:rPr lang="en-US" b="1" dirty="0"/>
              <a:t>Timing Signoff</a:t>
            </a:r>
            <a:r>
              <a:rPr lang="en-US" dirty="0"/>
              <a:t> – Static timing. </a:t>
            </a:r>
          </a:p>
          <a:p>
            <a:pPr algn="just"/>
            <a:r>
              <a:rPr lang="en-US" dirty="0"/>
              <a:t>✔️ </a:t>
            </a:r>
            <a:r>
              <a:rPr lang="en-US" b="1" dirty="0"/>
              <a:t>Metal Fill</a:t>
            </a:r>
            <a:r>
              <a:rPr lang="en-US" dirty="0"/>
              <a:t> – Meet density requirements.</a:t>
            </a:r>
          </a:p>
          <a:p>
            <a:pPr algn="just"/>
            <a:endParaRPr lang="en-US" dirty="0"/>
          </a:p>
        </p:txBody>
      </p:sp>
      <p:sp>
        <p:nvSpPr>
          <p:cNvPr id="36" name="תיבת טקסט 35">
            <a:extLst>
              <a:ext uri="{FF2B5EF4-FFF2-40B4-BE49-F238E27FC236}">
                <a16:creationId xmlns:a16="http://schemas.microsoft.com/office/drawing/2014/main" id="{EC9021C8-7BE0-E207-6416-F171F045ABD0}"/>
              </a:ext>
            </a:extLst>
          </p:cNvPr>
          <p:cNvSpPr txBox="1"/>
          <p:nvPr/>
        </p:nvSpPr>
        <p:spPr>
          <a:xfrm>
            <a:off x="3542876" y="3471354"/>
            <a:ext cx="29254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Main Objectives: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7" name="אליפסה 36">
            <a:extLst>
              <a:ext uri="{FF2B5EF4-FFF2-40B4-BE49-F238E27FC236}">
                <a16:creationId xmlns:a16="http://schemas.microsoft.com/office/drawing/2014/main" id="{3D290B26-E208-0A22-1002-1FA33144FCF1}"/>
              </a:ext>
            </a:extLst>
          </p:cNvPr>
          <p:cNvSpPr/>
          <p:nvPr/>
        </p:nvSpPr>
        <p:spPr>
          <a:xfrm>
            <a:off x="948449" y="4517684"/>
            <a:ext cx="2870318" cy="2228556"/>
          </a:xfrm>
          <a:prstGeom prst="ellipse">
            <a:avLst/>
          </a:prstGeom>
          <a:solidFill>
            <a:srgbClr val="E6D9F1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/>
          </a:p>
        </p:txBody>
      </p:sp>
      <p:sp>
        <p:nvSpPr>
          <p:cNvPr id="26" name="תיבת טקסט 25">
            <a:extLst>
              <a:ext uri="{FF2B5EF4-FFF2-40B4-BE49-F238E27FC236}">
                <a16:creationId xmlns:a16="http://schemas.microsoft.com/office/drawing/2014/main" id="{A0F16A14-A2FB-98A3-05B6-DAE57EAB951B}"/>
              </a:ext>
            </a:extLst>
          </p:cNvPr>
          <p:cNvSpPr txBox="1"/>
          <p:nvPr/>
        </p:nvSpPr>
        <p:spPr>
          <a:xfrm>
            <a:off x="1037398" y="4942452"/>
            <a:ext cx="27579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br>
              <a:rPr lang="en-US" dirty="0"/>
            </a:br>
            <a:r>
              <a:rPr lang="en-US" dirty="0"/>
              <a:t>A “clean” design fully prepared for GDSII </a:t>
            </a:r>
            <a:r>
              <a:rPr lang="en-US" dirty="0" err="1"/>
              <a:t>tapeout</a:t>
            </a:r>
            <a:r>
              <a:rPr lang="en-US" dirty="0"/>
              <a:t> and fabrication.</a:t>
            </a:r>
          </a:p>
        </p:txBody>
      </p:sp>
      <p:sp>
        <p:nvSpPr>
          <p:cNvPr id="39" name="תיבת טקסט 38">
            <a:extLst>
              <a:ext uri="{FF2B5EF4-FFF2-40B4-BE49-F238E27FC236}">
                <a16:creationId xmlns:a16="http://schemas.microsoft.com/office/drawing/2014/main" id="{5161DA88-F1DD-11EB-B7B7-6DF09485E08B}"/>
              </a:ext>
            </a:extLst>
          </p:cNvPr>
          <p:cNvSpPr txBox="1"/>
          <p:nvPr/>
        </p:nvSpPr>
        <p:spPr>
          <a:xfrm>
            <a:off x="800100" y="4668327"/>
            <a:ext cx="133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660066"/>
                </a:solidFill>
              </a:rPr>
              <a:t>Outcome:</a:t>
            </a:r>
            <a:endParaRPr lang="he-IL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07790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ED4000-A255-58E9-2D4F-40E6D38CB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F6DC6F-EB66-7977-9EFD-20E3AFA3D08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A9D6D6F9-F96E-B753-6481-E0D8CD63C2BC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0AB9E2-E9FC-7A6C-9C9B-461D715CD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175E4E97-8213-D109-E753-AE4FDCF586B8}"/>
              </a:ext>
            </a:extLst>
          </p:cNvPr>
          <p:cNvSpPr txBox="1"/>
          <p:nvPr/>
        </p:nvSpPr>
        <p:spPr>
          <a:xfrm>
            <a:off x="284890" y="943683"/>
            <a:ext cx="10340971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Signoff : </a:t>
            </a:r>
            <a:r>
              <a:rPr lang="en-US" sz="3600" dirty="0">
                <a:solidFill>
                  <a:schemeClr val="bg2">
                    <a:lumMod val="50000"/>
                  </a:schemeClr>
                </a:solidFill>
              </a:rPr>
              <a:t>Design Rule Check (DRC) Results</a:t>
            </a: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he-IL" sz="36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1549D401-9F8A-1E4C-B3CF-F0FEE6896FC5}"/>
              </a:ext>
            </a:extLst>
          </p:cNvPr>
          <p:cNvSpPr txBox="1"/>
          <p:nvPr/>
        </p:nvSpPr>
        <p:spPr>
          <a:xfrm>
            <a:off x="426720" y="2030788"/>
            <a:ext cx="4927600" cy="646331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Goal: Ensure layout complies with foundry design rules (TSMC 28nm)</a:t>
            </a:r>
            <a:endParaRPr lang="he-IL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0A254613-6047-B23B-807F-6A762A28C5AC}"/>
              </a:ext>
            </a:extLst>
          </p:cNvPr>
          <p:cNvSpPr txBox="1"/>
          <p:nvPr/>
        </p:nvSpPr>
        <p:spPr>
          <a:xfrm>
            <a:off x="426720" y="3061302"/>
            <a:ext cx="4927600" cy="1200329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Process: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Run ICV signoff checks.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Validate spacing, width, density, and manufacturing constraints.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BC3A0103-3519-EDEA-FEAD-010B31922F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425" b="42961"/>
          <a:stretch/>
        </p:blipFill>
        <p:spPr>
          <a:xfrm>
            <a:off x="5775385" y="1868008"/>
            <a:ext cx="5984241" cy="3911741"/>
          </a:xfrm>
          <a:prstGeom prst="rect">
            <a:avLst/>
          </a:prstGeom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3AA69B15-7DD1-8A1D-C7F6-86DABF5C1CDA}"/>
              </a:ext>
            </a:extLst>
          </p:cNvPr>
          <p:cNvSpPr txBox="1"/>
          <p:nvPr/>
        </p:nvSpPr>
        <p:spPr>
          <a:xfrm>
            <a:off x="426720" y="4626960"/>
            <a:ext cx="4927600" cy="1200329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Outcome:</a:t>
            </a:r>
            <a:endParaRPr lang="he-IL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he-IL" dirty="0">
                <a:solidFill>
                  <a:schemeClr val="bg2">
                    <a:lumMod val="50000"/>
                  </a:schemeClr>
                </a:solidFill>
              </a:rPr>
              <a:t> ✅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 violations detected – Design is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CLEAN.Fully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compliant with TSMC 28nm rules, ready for next signoff steps.</a:t>
            </a:r>
            <a:endParaRPr lang="he-IL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3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967D8-AFA3-1D06-E0CB-73D91A831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44FDC9-A8C8-325E-4D3A-10DDD65C90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2DCD0FC9-8ED2-79BF-7F40-22F89B92786C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B5721A-BBA2-99FA-EB1B-98ECD01A15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D2845F09-C868-536C-6805-58CB709F7398}"/>
              </a:ext>
            </a:extLst>
          </p:cNvPr>
          <p:cNvSpPr txBox="1"/>
          <p:nvPr/>
        </p:nvSpPr>
        <p:spPr>
          <a:xfrm>
            <a:off x="284890" y="943683"/>
            <a:ext cx="10340971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Signoff :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Metal Fill Results</a:t>
            </a:r>
            <a:endParaRPr lang="he-IL" sz="36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F207A355-2C88-D9A8-5DDB-B3E732CE8538}"/>
              </a:ext>
            </a:extLst>
          </p:cNvPr>
          <p:cNvSpPr txBox="1"/>
          <p:nvPr/>
        </p:nvSpPr>
        <p:spPr>
          <a:xfrm>
            <a:off x="457200" y="2030788"/>
            <a:ext cx="6096000" cy="923330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Goal: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Ensure metal density meets foundry requirements (TSMC 28nm) for manufacturability and uniform CMP.</a:t>
            </a:r>
            <a:endParaRPr lang="he-IL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85F4331F-705A-6B79-BA44-F10FF0CA4427}"/>
              </a:ext>
            </a:extLst>
          </p:cNvPr>
          <p:cNvSpPr txBox="1"/>
          <p:nvPr/>
        </p:nvSpPr>
        <p:spPr>
          <a:xfrm>
            <a:off x="457200" y="3303718"/>
            <a:ext cx="6096000" cy="1200329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Process: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Run pre-fill density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check.Insert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dummy metal shapes on layers (M2–M6).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Run post-fill density check and validate results.</a:t>
            </a:r>
            <a:endParaRPr lang="he-IL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CD5CC54C-F044-AEE8-B798-06D3164E2ACA}"/>
              </a:ext>
            </a:extLst>
          </p:cNvPr>
          <p:cNvSpPr txBox="1"/>
          <p:nvPr/>
        </p:nvSpPr>
        <p:spPr>
          <a:xfrm>
            <a:off x="457200" y="4815003"/>
            <a:ext cx="6096000" cy="923330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Outcome: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✅ Density targets achieved — Design meets TSMC 28nm metal density rules. Layout is clean.</a:t>
            </a:r>
            <a:endParaRPr lang="he-IL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7" name="תמונה 16">
            <a:extLst>
              <a:ext uri="{FF2B5EF4-FFF2-40B4-BE49-F238E27FC236}">
                <a16:creationId xmlns:a16="http://schemas.microsoft.com/office/drawing/2014/main" id="{F4D8E59C-B197-3DB7-108C-95EEE36C5E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109"/>
          <a:stretch/>
        </p:blipFill>
        <p:spPr>
          <a:xfrm>
            <a:off x="6843529" y="1590014"/>
            <a:ext cx="4637272" cy="429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9540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2B348B-D424-5466-3B1D-068A026B5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DEF7F6D-B492-5EC5-4BB9-F9B57A0CD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8FEB3BC-EDF9-C0FF-EC22-C08F5F2C8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342CA97-F9BC-41C3-1B85-366D081B0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8357B34-7C94-04E5-E846-EB2BF1065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845A209F-C265-50B3-3283-30F522467D4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5D7D61D9-27CE-65BD-77E2-85A0D50F0776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D40B49-43E4-5EED-4AAF-249D596F7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CDB1CC1D-B042-1CC4-862C-A53DCAB15A76}"/>
              </a:ext>
            </a:extLst>
          </p:cNvPr>
          <p:cNvSpPr txBox="1"/>
          <p:nvPr/>
        </p:nvSpPr>
        <p:spPr>
          <a:xfrm>
            <a:off x="746621" y="997523"/>
            <a:ext cx="10340971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>
                <a:solidFill>
                  <a:schemeClr val="bg2">
                    <a:lumMod val="50000"/>
                  </a:schemeClr>
                </a:solidFill>
              </a:rPr>
              <a:t>Final Results:</a:t>
            </a:r>
            <a:endParaRPr lang="he-IL" sz="36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טבלה 11">
            <a:extLst>
              <a:ext uri="{FF2B5EF4-FFF2-40B4-BE49-F238E27FC236}">
                <a16:creationId xmlns:a16="http://schemas.microsoft.com/office/drawing/2014/main" id="{AC60EF18-7FD1-58B8-A63C-359F5411FE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791481"/>
              </p:ext>
            </p:extLst>
          </p:nvPr>
        </p:nvGraphicFramePr>
        <p:xfrm>
          <a:off x="2017410" y="1772199"/>
          <a:ext cx="8157180" cy="1984426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2039295">
                  <a:extLst>
                    <a:ext uri="{9D8B030D-6E8A-4147-A177-3AD203B41FA5}">
                      <a16:colId xmlns:a16="http://schemas.microsoft.com/office/drawing/2014/main" val="435160842"/>
                    </a:ext>
                  </a:extLst>
                </a:gridCol>
                <a:gridCol w="2039295">
                  <a:extLst>
                    <a:ext uri="{9D8B030D-6E8A-4147-A177-3AD203B41FA5}">
                      <a16:colId xmlns:a16="http://schemas.microsoft.com/office/drawing/2014/main" val="3108836228"/>
                    </a:ext>
                  </a:extLst>
                </a:gridCol>
                <a:gridCol w="2039295">
                  <a:extLst>
                    <a:ext uri="{9D8B030D-6E8A-4147-A177-3AD203B41FA5}">
                      <a16:colId xmlns:a16="http://schemas.microsoft.com/office/drawing/2014/main" val="1098364099"/>
                    </a:ext>
                  </a:extLst>
                </a:gridCol>
                <a:gridCol w="2039295">
                  <a:extLst>
                    <a:ext uri="{9D8B030D-6E8A-4147-A177-3AD203B41FA5}">
                      <a16:colId xmlns:a16="http://schemas.microsoft.com/office/drawing/2014/main" val="1523244239"/>
                    </a:ext>
                  </a:extLst>
                </a:gridCol>
              </a:tblGrid>
              <a:tr h="335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Metric</a:t>
                      </a:r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Achieved Result</a:t>
                      </a:r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Requirement</a:t>
                      </a:r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Status</a:t>
                      </a:r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4532694"/>
                  </a:ext>
                </a:extLst>
              </a:tr>
              <a:tr h="335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Area</a:t>
                      </a:r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l-GR" dirty="0"/>
                        <a:t>11,687 μ</a:t>
                      </a:r>
                      <a:r>
                        <a:rPr lang="en-US" dirty="0"/>
                        <a:t>m²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l-GR"/>
                        <a:t>≤ 12,000 μ</a:t>
                      </a:r>
                      <a:r>
                        <a:rPr lang="en-US"/>
                        <a:t>m²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✔ Met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5632946"/>
                  </a:ext>
                </a:extLst>
              </a:tr>
              <a:tr h="335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Power</a:t>
                      </a:r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l-GR" dirty="0"/>
                        <a:t>259 μ</a:t>
                      </a:r>
                      <a:r>
                        <a:rPr lang="en-US" dirty="0"/>
                        <a:t>W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l-GR" dirty="0"/>
                        <a:t>≤ 300 μ</a:t>
                      </a:r>
                      <a:r>
                        <a:rPr lang="en-US" dirty="0"/>
                        <a:t>W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✔ Met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6998341"/>
                  </a:ext>
                </a:extLst>
              </a:tr>
              <a:tr h="335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Timing</a:t>
                      </a:r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+4.88 ns slack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≥ 0 ns (positive)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✔ Met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9787"/>
                  </a:ext>
                </a:extLst>
              </a:tr>
              <a:tr h="5213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Coverage</a:t>
                      </a:r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~100% functional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100% expected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✔ Met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371580"/>
                  </a:ext>
                </a:extLst>
              </a:tr>
            </a:tbl>
          </a:graphicData>
        </a:graphic>
      </p:graphicFrame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7395E8F2-034C-D530-23E3-EA54474B3356}"/>
              </a:ext>
            </a:extLst>
          </p:cNvPr>
          <p:cNvSpPr txBox="1"/>
          <p:nvPr/>
        </p:nvSpPr>
        <p:spPr>
          <a:xfrm>
            <a:off x="746620" y="4106151"/>
            <a:ext cx="11013005" cy="129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Conclusion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All requirements were </a:t>
            </a:r>
            <a:r>
              <a:rPr lang="en-US" b="1" dirty="0"/>
              <a:t>successfully met</a:t>
            </a:r>
            <a:r>
              <a:rPr lang="en-US" dirty="0"/>
              <a:t> (area, power, timing, coverage).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Design is efficient, fully verified, and timing-clean.</a:t>
            </a:r>
          </a:p>
        </p:txBody>
      </p:sp>
      <p:pic>
        <p:nvPicPr>
          <p:cNvPr id="18" name="גרפיקה 17" descr="הצלחה קבוצתית קו מיתאר">
            <a:extLst>
              <a:ext uri="{FF2B5EF4-FFF2-40B4-BE49-F238E27FC236}">
                <a16:creationId xmlns:a16="http://schemas.microsoft.com/office/drawing/2014/main" id="{D551731F-C94E-0A39-F8F4-80886BEDC8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53082" y="5435850"/>
            <a:ext cx="914400" cy="914400"/>
          </a:xfrm>
          <a:prstGeom prst="rect">
            <a:avLst/>
          </a:prstGeom>
        </p:spPr>
      </p:pic>
      <p:pic>
        <p:nvPicPr>
          <p:cNvPr id="22" name="גרפיקה 21" descr="לוח שחלק מהפריטים בו מסומנים ב- v עם מילוי מלא">
            <a:extLst>
              <a:ext uri="{FF2B5EF4-FFF2-40B4-BE49-F238E27FC236}">
                <a16:creationId xmlns:a16="http://schemas.microsoft.com/office/drawing/2014/main" id="{D385D546-5D60-523C-E79F-D92261DACD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8376" y="1059826"/>
            <a:ext cx="521724" cy="521724"/>
          </a:xfrm>
          <a:prstGeom prst="rect">
            <a:avLst/>
          </a:prstGeom>
        </p:spPr>
      </p:pic>
      <p:pic>
        <p:nvPicPr>
          <p:cNvPr id="5" name="תמונה 4" descr="תמונה שמכילה טקסט, גופן, צילום מסך, עיגול&#10;&#10;תוכן בינה מלאכותית גנרטיבית עשוי להיות שגוי.">
            <a:hlinkClick r:id="rId8"/>
            <a:extLst>
              <a:ext uri="{FF2B5EF4-FFF2-40B4-BE49-F238E27FC236}">
                <a16:creationId xmlns:a16="http://schemas.microsoft.com/office/drawing/2014/main" id="{74CE4F41-F000-DEBD-8917-56A5A4AFD4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162" y="3609285"/>
            <a:ext cx="2463553" cy="29865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9731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A2D1DD-03FB-FCCA-C457-465CAE06DC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1DF17FB-CBA2-7A7D-9D21-B67B5E6DE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DC013EE-368E-5EDF-3F0E-2349107BA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7D93785-8832-1B9B-C39F-327B68AA8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E13C7A8-8AE5-808C-10C4-267AC8832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4EA9A87-6EF7-9CAC-E321-37882A1881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E264507A-CAC6-7504-07E7-E4D7A45628B0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2932B8-0C4D-E201-C8BC-98F282646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86BB424D-9E0D-B123-8686-71CBC9A259E9}"/>
              </a:ext>
            </a:extLst>
          </p:cNvPr>
          <p:cNvSpPr txBox="1"/>
          <p:nvPr/>
        </p:nvSpPr>
        <p:spPr>
          <a:xfrm>
            <a:off x="643029" y="2542501"/>
            <a:ext cx="105918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he-IL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D5FD838-FEDB-968C-C704-721AA0A12401}"/>
              </a:ext>
            </a:extLst>
          </p:cNvPr>
          <p:cNvSpPr txBox="1"/>
          <p:nvPr/>
        </p:nvSpPr>
        <p:spPr>
          <a:xfrm>
            <a:off x="643029" y="1342348"/>
            <a:ext cx="1111659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endParaRPr lang="he-IL" sz="360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תרשים זרימה: תהליך 11">
            <a:extLst>
              <a:ext uri="{FF2B5EF4-FFF2-40B4-BE49-F238E27FC236}">
                <a16:creationId xmlns:a16="http://schemas.microsoft.com/office/drawing/2014/main" id="{475886EF-1305-56A2-BAFD-63879328B897}"/>
              </a:ext>
            </a:extLst>
          </p:cNvPr>
          <p:cNvSpPr/>
          <p:nvPr/>
        </p:nvSpPr>
        <p:spPr>
          <a:xfrm>
            <a:off x="328887" y="1461077"/>
            <a:ext cx="3201629" cy="4661515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Growing demand for advanced VLSI chip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Bridging gaps between academic knowledge and industry practices.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for standardized workflows to improve efficiency</a:t>
            </a:r>
            <a:endParaRPr lang="he-IL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מחבר חץ ישר 15">
            <a:extLst>
              <a:ext uri="{FF2B5EF4-FFF2-40B4-BE49-F238E27FC236}">
                <a16:creationId xmlns:a16="http://schemas.microsoft.com/office/drawing/2014/main" id="{51385A94-6E01-8420-3E3F-C75E9EC35A36}"/>
              </a:ext>
            </a:extLst>
          </p:cNvPr>
          <p:cNvCxnSpPr>
            <a:cxnSpLocks/>
          </p:cNvCxnSpPr>
          <p:nvPr/>
        </p:nvCxnSpPr>
        <p:spPr>
          <a:xfrm>
            <a:off x="3570614" y="3700813"/>
            <a:ext cx="808550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מחבר חץ ישר 17">
            <a:extLst>
              <a:ext uri="{FF2B5EF4-FFF2-40B4-BE49-F238E27FC236}">
                <a16:creationId xmlns:a16="http://schemas.microsoft.com/office/drawing/2014/main" id="{BDE5E8ED-F01A-7DE4-D8BD-C6E2B2CE2378}"/>
              </a:ext>
            </a:extLst>
          </p:cNvPr>
          <p:cNvCxnSpPr/>
          <p:nvPr/>
        </p:nvCxnSpPr>
        <p:spPr>
          <a:xfrm>
            <a:off x="7505405" y="3700813"/>
            <a:ext cx="808550" cy="1961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1A4D1912-BBE8-BF82-DF94-C82EB7D54F9F}"/>
              </a:ext>
            </a:extLst>
          </p:cNvPr>
          <p:cNvSpPr txBox="1"/>
          <p:nvPr/>
        </p:nvSpPr>
        <p:spPr>
          <a:xfrm>
            <a:off x="1087544" y="1516080"/>
            <a:ext cx="1919017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he-IL" sz="2800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תרשים זרימה: תהליך 33">
            <a:extLst>
              <a:ext uri="{FF2B5EF4-FFF2-40B4-BE49-F238E27FC236}">
                <a16:creationId xmlns:a16="http://schemas.microsoft.com/office/drawing/2014/main" id="{6ECF7A2C-9683-5562-02EB-442CC0CAE07A}"/>
              </a:ext>
            </a:extLst>
          </p:cNvPr>
          <p:cNvSpPr/>
          <p:nvPr/>
        </p:nvSpPr>
        <p:spPr>
          <a:xfrm>
            <a:off x="4379164" y="1475944"/>
            <a:ext cx="3201629" cy="4661515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Enhances practical and theoretical VLSI skills.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design errors and development time.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Aligns academic learning with industry needs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5" name="תיבת טקסט 34">
            <a:extLst>
              <a:ext uri="{FF2B5EF4-FFF2-40B4-BE49-F238E27FC236}">
                <a16:creationId xmlns:a16="http://schemas.microsoft.com/office/drawing/2014/main" id="{CBC8BDCA-254F-608D-15E2-65E9D0220529}"/>
              </a:ext>
            </a:extLst>
          </p:cNvPr>
          <p:cNvSpPr txBox="1"/>
          <p:nvPr/>
        </p:nvSpPr>
        <p:spPr>
          <a:xfrm>
            <a:off x="5196739" y="1516080"/>
            <a:ext cx="199811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Importance</a:t>
            </a:r>
            <a:endParaRPr lang="he-IL" sz="2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תרשים זרימה: תהליך 35">
            <a:extLst>
              <a:ext uri="{FF2B5EF4-FFF2-40B4-BE49-F238E27FC236}">
                <a16:creationId xmlns:a16="http://schemas.microsoft.com/office/drawing/2014/main" id="{558CA78D-A20E-C0FE-A9B7-094B4D49104B}"/>
              </a:ext>
            </a:extLst>
          </p:cNvPr>
          <p:cNvSpPr/>
          <p:nvPr/>
        </p:nvSpPr>
        <p:spPr>
          <a:xfrm>
            <a:off x="8313955" y="1461076"/>
            <a:ext cx="3201629" cy="4661515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guide from RTL to GDSII.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Hands-on resources: chip designs &amp; scripts.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Promotes best practices in VLSI design.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Supplementary Material for VLSI Courses.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תיבת טקסט 36">
            <a:extLst>
              <a:ext uri="{FF2B5EF4-FFF2-40B4-BE49-F238E27FC236}">
                <a16:creationId xmlns:a16="http://schemas.microsoft.com/office/drawing/2014/main" id="{FF884E96-3C06-D7EF-648E-B5F7707E9961}"/>
              </a:ext>
            </a:extLst>
          </p:cNvPr>
          <p:cNvSpPr txBox="1"/>
          <p:nvPr/>
        </p:nvSpPr>
        <p:spPr>
          <a:xfrm>
            <a:off x="9058020" y="1536099"/>
            <a:ext cx="239907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</a:t>
            </a:r>
            <a:endParaRPr lang="he-IL" sz="28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" name="גרפיקה 40" descr="סיעור מוחות קבוצתי קו מיתאר">
            <a:extLst>
              <a:ext uri="{FF2B5EF4-FFF2-40B4-BE49-F238E27FC236}">
                <a16:creationId xmlns:a16="http://schemas.microsoft.com/office/drawing/2014/main" id="{B5B16692-0C90-E3B4-5D34-1AD31047F4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2939" y="1410320"/>
            <a:ext cx="666735" cy="666735"/>
          </a:xfrm>
          <a:prstGeom prst="rect">
            <a:avLst/>
          </a:prstGeom>
        </p:spPr>
      </p:pic>
      <p:pic>
        <p:nvPicPr>
          <p:cNvPr id="43" name="גרפיקה 42" descr="ספר פתוח קו מיתאר">
            <a:extLst>
              <a:ext uri="{FF2B5EF4-FFF2-40B4-BE49-F238E27FC236}">
                <a16:creationId xmlns:a16="http://schemas.microsoft.com/office/drawing/2014/main" id="{0D1837BE-A081-5F60-081C-22C85D5BFF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00398" y="1425181"/>
            <a:ext cx="745056" cy="745056"/>
          </a:xfrm>
          <a:prstGeom prst="rect">
            <a:avLst/>
          </a:prstGeom>
        </p:spPr>
      </p:pic>
      <p:pic>
        <p:nvPicPr>
          <p:cNvPr id="45" name="גרפיקה 44" descr="מעבד קו מיתאר">
            <a:extLst>
              <a:ext uri="{FF2B5EF4-FFF2-40B4-BE49-F238E27FC236}">
                <a16:creationId xmlns:a16="http://schemas.microsoft.com/office/drawing/2014/main" id="{6ECE0DA2-C63E-9C8F-DC9A-A4D852F2FB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66839" y="1434564"/>
            <a:ext cx="745056" cy="74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397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C76D6B-E1D8-60B4-4375-83A444599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F4DF8D2-2E15-B2DC-314F-5CFB0C92D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B3B00D1-E35F-9585-9E3D-728A5F95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3F1D800-905A-209B-656A-B576FE5081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0CE588D-1BFD-0197-2A13-37D847223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logo with black and white lines&#10;&#10;Description automatically generated">
            <a:extLst>
              <a:ext uri="{FF2B5EF4-FFF2-40B4-BE49-F238E27FC236}">
                <a16:creationId xmlns:a16="http://schemas.microsoft.com/office/drawing/2014/main" id="{B6095D77-3869-E634-7FB4-4DD6A6ECE6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1A5BC814-9564-D810-ADED-919ADC7A0A82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 descr="A logo for a computer&#10;&#10;Description automatically generated">
            <a:extLst>
              <a:ext uri="{FF2B5EF4-FFF2-40B4-BE49-F238E27FC236}">
                <a16:creationId xmlns:a16="http://schemas.microsoft.com/office/drawing/2014/main" id="{4B2CD78F-CA67-120B-4EC3-DECDCB9AC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B80113-6DF0-6E50-2631-94233FDCD2CF}"/>
              </a:ext>
            </a:extLst>
          </p:cNvPr>
          <p:cNvSpPr txBox="1"/>
          <p:nvPr/>
        </p:nvSpPr>
        <p:spPr>
          <a:xfrm>
            <a:off x="800100" y="1347207"/>
            <a:ext cx="3795623" cy="400110"/>
          </a:xfrm>
          <a:prstGeom prst="rect">
            <a:avLst/>
          </a:prstGeom>
          <a:noFill/>
        </p:spPr>
        <p:txBody>
          <a:bodyPr wrap="square" rtlCol="1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l"/>
            <a:r>
              <a:rPr lang="en-US" sz="2000" b="1" dirty="0">
                <a:ln/>
                <a:solidFill>
                  <a:schemeClr val="accent3"/>
                </a:solidFill>
              </a:rPr>
              <a:t>Methodes of implantation:</a:t>
            </a:r>
            <a:endParaRPr lang="he-IL" sz="2000" b="1" dirty="0">
              <a:ln/>
              <a:solidFill>
                <a:schemeClr val="accent3"/>
              </a:solidFill>
            </a:endParaRPr>
          </a:p>
        </p:txBody>
      </p:sp>
      <p:graphicFrame>
        <p:nvGraphicFramePr>
          <p:cNvPr id="27" name="TextBox 5">
            <a:extLst>
              <a:ext uri="{FF2B5EF4-FFF2-40B4-BE49-F238E27FC236}">
                <a16:creationId xmlns:a16="http://schemas.microsoft.com/office/drawing/2014/main" id="{E363EB92-7046-5414-D311-97A9B93B2E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1544066"/>
              </p:ext>
            </p:extLst>
          </p:nvPr>
        </p:nvGraphicFramePr>
        <p:xfrm>
          <a:off x="1121434" y="1966588"/>
          <a:ext cx="9552317" cy="4100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32051997-CF3D-CCC1-6EAB-3FE681610763}"/>
              </a:ext>
            </a:extLst>
          </p:cNvPr>
          <p:cNvSpPr txBox="1"/>
          <p:nvPr/>
        </p:nvSpPr>
        <p:spPr>
          <a:xfrm>
            <a:off x="-488831" y="487160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1800" kern="100" dirty="0">
                <a:effectLst/>
                <a:latin typeface="David" panose="020E0502060401010101" pitchFamily="34" charset="-79"/>
                <a:ea typeface="Aptos" panose="020B0004020202020204" pitchFamily="34" charset="0"/>
              </a:rPr>
              <a:t>Synopsys Euclide </a:t>
            </a:r>
          </a:p>
        </p:txBody>
      </p:sp>
      <p:pic>
        <p:nvPicPr>
          <p:cNvPr id="5" name="Graphic 4" descr="Classroom outline">
            <a:extLst>
              <a:ext uri="{FF2B5EF4-FFF2-40B4-BE49-F238E27FC236}">
                <a16:creationId xmlns:a16="http://schemas.microsoft.com/office/drawing/2014/main" id="{F23A17E1-D532-BA61-D669-8280E40E3A4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1177500" y="3132850"/>
            <a:ext cx="572495" cy="572495"/>
          </a:xfrm>
          <a:prstGeom prst="rect">
            <a:avLst/>
          </a:prstGeom>
        </p:spPr>
      </p:pic>
      <p:pic>
        <p:nvPicPr>
          <p:cNvPr id="8" name="Graphic 7" descr="Books outline">
            <a:extLst>
              <a:ext uri="{FF2B5EF4-FFF2-40B4-BE49-F238E27FC236}">
                <a16:creationId xmlns:a16="http://schemas.microsoft.com/office/drawing/2014/main" id="{5DE9AA7B-D0D6-04ED-6244-8DAB9A212C2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611842" y="3125672"/>
            <a:ext cx="572496" cy="572496"/>
          </a:xfrm>
          <a:prstGeom prst="rect">
            <a:avLst/>
          </a:prstGeom>
        </p:spPr>
      </p:pic>
      <p:sp>
        <p:nvSpPr>
          <p:cNvPr id="10" name="AutoShape 4" descr="Unix Logo PNG &amp; SVG Design For T-Shirts">
            <a:extLst>
              <a:ext uri="{FF2B5EF4-FFF2-40B4-BE49-F238E27FC236}">
                <a16:creationId xmlns:a16="http://schemas.microsoft.com/office/drawing/2014/main" id="{83BEFCD8-DC9D-210E-046D-F1DC77C343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87EFD1-0C5C-B4E3-ABF2-39B9B073687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931955" y="3125672"/>
            <a:ext cx="775267" cy="286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C7DF27C4-0F0A-66BB-9D0D-543A80FC0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065" y="5555566"/>
            <a:ext cx="1203144" cy="27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>
            <a:extLst>
              <a:ext uri="{FF2B5EF4-FFF2-40B4-BE49-F238E27FC236}">
                <a16:creationId xmlns:a16="http://schemas.microsoft.com/office/drawing/2014/main" id="{873CCEC0-1D62-7B04-B099-B361F3757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020" y="5559742"/>
            <a:ext cx="1203144" cy="268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84A6BE77-0850-2F78-1563-E5AC640AC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5791" y="5691859"/>
            <a:ext cx="1203144" cy="27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902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ED9ECF-899B-685E-6F0C-E9115A6B8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A15A737-1B30-0189-91D9-5B15F090A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1064976-1AE3-1BB7-F322-7E173ACB3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588DFB6-FE98-CE53-658D-E9CE7DBE0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3DAA10A-C6F0-4AF9-68D0-BDAC15126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7219EF8-0CB3-375C-B0B8-5A66B574C7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D77B8BFB-403A-4230-CD9D-024C77BBE5B3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840089-A388-7AB7-0DBB-A25112B0C5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5933F5-4B02-DCBF-DE8C-3FEE4D9B652D}"/>
              </a:ext>
            </a:extLst>
          </p:cNvPr>
          <p:cNvSpPr txBox="1"/>
          <p:nvPr/>
        </p:nvSpPr>
        <p:spPr>
          <a:xfrm>
            <a:off x="1121434" y="1459894"/>
            <a:ext cx="3462068" cy="400110"/>
          </a:xfrm>
          <a:prstGeom prst="rect">
            <a:avLst/>
          </a:prstGeom>
          <a:noFill/>
        </p:spPr>
        <p:txBody>
          <a:bodyPr wrap="square" rtlCol="1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l"/>
            <a:r>
              <a:rPr lang="en-US" sz="2000" b="1" dirty="0">
                <a:ln/>
                <a:solidFill>
                  <a:schemeClr val="accent3"/>
                </a:solidFill>
              </a:rPr>
              <a:t>Project requirements:</a:t>
            </a:r>
            <a:endParaRPr lang="he-IL" sz="2000" b="1" dirty="0">
              <a:ln/>
              <a:solidFill>
                <a:schemeClr val="accent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D0F60B-E66A-9126-3BAB-C8FACE8D5658}"/>
              </a:ext>
            </a:extLst>
          </p:cNvPr>
          <p:cNvSpPr txBox="1"/>
          <p:nvPr/>
        </p:nvSpPr>
        <p:spPr>
          <a:xfrm>
            <a:off x="2392392" y="2066048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 to TSMC28mmwave technologies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 to the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open source RISCV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971C93-3379-513D-0797-738D5F2EA6C5}"/>
              </a:ext>
            </a:extLst>
          </p:cNvPr>
          <p:cNvSpPr txBox="1"/>
          <p:nvPr/>
        </p:nvSpPr>
        <p:spPr>
          <a:xfrm>
            <a:off x="1121434" y="3370097"/>
            <a:ext cx="3462068" cy="400110"/>
          </a:xfrm>
          <a:prstGeom prst="rect">
            <a:avLst/>
          </a:prstGeom>
          <a:noFill/>
        </p:spPr>
        <p:txBody>
          <a:bodyPr wrap="square" rtlCol="1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l"/>
            <a:r>
              <a:rPr lang="en-US" sz="2000" b="1" dirty="0">
                <a:ln/>
                <a:solidFill>
                  <a:schemeClr val="accent3"/>
                </a:solidFill>
              </a:rPr>
              <a:t>Project deliverables:</a:t>
            </a:r>
            <a:endParaRPr lang="he-IL" sz="2000" b="1" dirty="0">
              <a:ln/>
              <a:solidFill>
                <a:schemeClr val="accent3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69980A-B9E2-EF5D-FDBD-1AEB491772F3}"/>
              </a:ext>
            </a:extLst>
          </p:cNvPr>
          <p:cNvSpPr txBox="1"/>
          <p:nvPr/>
        </p:nvSpPr>
        <p:spPr>
          <a:xfrm>
            <a:off x="1139490" y="3903551"/>
            <a:ext cx="265693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Detailed Guide: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Includes processes, scripts, and examples for the full implementation of the  Design Flow.</a:t>
            </a:r>
            <a:endParaRPr lang="he-IL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4DB45B-79FA-7F8A-E6D4-860652923C24}"/>
              </a:ext>
            </a:extLst>
          </p:cNvPr>
          <p:cNvSpPr txBox="1"/>
          <p:nvPr/>
        </p:nvSpPr>
        <p:spPr>
          <a:xfrm>
            <a:off x="4899803" y="3939400"/>
            <a:ext cx="233488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Sample Exercise:</a:t>
            </a:r>
          </a:p>
          <a:p>
            <a:pPr algn="ctr"/>
            <a:r>
              <a:rPr lang="en-US" dirty="0"/>
              <a:t> A practical exercise will be developed to demonstrate all stages of the process, from RTL to GDSII.</a:t>
            </a:r>
            <a:endParaRPr lang="he-IL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251164-30B2-FCE7-BC47-6C15911B6B67}"/>
              </a:ext>
            </a:extLst>
          </p:cNvPr>
          <p:cNvSpPr txBox="1"/>
          <p:nvPr/>
        </p:nvSpPr>
        <p:spPr>
          <a:xfrm>
            <a:off x="8488392" y="4042050"/>
            <a:ext cx="244990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Sample GDSII: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/>
              <a:t>Generation of a sample chip design to serve as an application model.</a:t>
            </a:r>
            <a:endParaRPr lang="he-IL" dirty="0"/>
          </a:p>
        </p:txBody>
      </p:sp>
      <p:sp>
        <p:nvSpPr>
          <p:cNvPr id="22" name="Minus Sign 21">
            <a:extLst>
              <a:ext uri="{FF2B5EF4-FFF2-40B4-BE49-F238E27FC236}">
                <a16:creationId xmlns:a16="http://schemas.microsoft.com/office/drawing/2014/main" id="{27B51753-013B-FE3A-4433-72160307E301}"/>
              </a:ext>
            </a:extLst>
          </p:cNvPr>
          <p:cNvSpPr/>
          <p:nvPr/>
        </p:nvSpPr>
        <p:spPr>
          <a:xfrm>
            <a:off x="163640" y="2763944"/>
            <a:ext cx="11595986" cy="622088"/>
          </a:xfrm>
          <a:prstGeom prst="mathMinus">
            <a:avLst/>
          </a:prstGeom>
          <a:solidFill>
            <a:schemeClr val="accent4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/>
          </a:p>
        </p:txBody>
      </p:sp>
      <p:pic>
        <p:nvPicPr>
          <p:cNvPr id="11" name="Graphic 10" descr="Open book outline">
            <a:hlinkClick r:id="rId4"/>
            <a:extLst>
              <a:ext uri="{FF2B5EF4-FFF2-40B4-BE49-F238E27FC236}">
                <a16:creationId xmlns:a16="http://schemas.microsoft.com/office/drawing/2014/main" id="{41179833-CCC3-896B-B4A8-809506BDB3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107720" y="5564757"/>
            <a:ext cx="569343" cy="56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3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2F46EE-3523-E9F1-B899-0D31534EB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8A1EE4B-C0CF-355C-6485-04F3092CB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DEBBCD9-71A2-74D8-81AD-D7393B2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35C643-DEA0-30AC-4970-3A790DD41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59327AF-4B5D-B5C8-022E-402CC35DE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BBFB37E-3608-19F6-46F7-0C5CC0CDDD9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63374E18-8872-C6E8-04DC-F069D3047FB4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448FBB-81E5-D0AB-23D1-BC9381CD9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C933CFE2-1607-C3EF-853F-C6B385F69A13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graphicFrame>
        <p:nvGraphicFramePr>
          <p:cNvPr id="3" name="דיאגרמה 2">
            <a:extLst>
              <a:ext uri="{FF2B5EF4-FFF2-40B4-BE49-F238E27FC236}">
                <a16:creationId xmlns:a16="http://schemas.microsoft.com/office/drawing/2014/main" id="{C2A8F60A-DE77-B964-69A9-396C8B4668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6701108"/>
              </p:ext>
            </p:extLst>
          </p:nvPr>
        </p:nvGraphicFramePr>
        <p:xfrm>
          <a:off x="932180" y="1713529"/>
          <a:ext cx="10058908" cy="3225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מלבן 4">
            <a:extLst>
              <a:ext uri="{FF2B5EF4-FFF2-40B4-BE49-F238E27FC236}">
                <a16:creationId xmlns:a16="http://schemas.microsoft.com/office/drawing/2014/main" id="{0CD3E7D6-2DDC-F278-DAF3-D8A776A0F7E9}"/>
              </a:ext>
            </a:extLst>
          </p:cNvPr>
          <p:cNvSpPr/>
          <p:nvPr/>
        </p:nvSpPr>
        <p:spPr>
          <a:xfrm>
            <a:off x="845395" y="1475939"/>
            <a:ext cx="525060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Updated Block Diagram:</a:t>
            </a:r>
            <a:endParaRPr lang="he-IL" sz="360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6" name="מחבר חץ ישר 5">
            <a:extLst>
              <a:ext uri="{FF2B5EF4-FFF2-40B4-BE49-F238E27FC236}">
                <a16:creationId xmlns:a16="http://schemas.microsoft.com/office/drawing/2014/main" id="{7854DB41-44A1-D64D-CBCB-B459E31436AA}"/>
              </a:ext>
            </a:extLst>
          </p:cNvPr>
          <p:cNvCxnSpPr/>
          <p:nvPr/>
        </p:nvCxnSpPr>
        <p:spPr>
          <a:xfrm>
            <a:off x="4691888" y="4074031"/>
            <a:ext cx="0" cy="548640"/>
          </a:xfrm>
          <a:prstGeom prst="straightConnector1">
            <a:avLst/>
          </a:prstGeom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מחבר חץ ישר 7">
            <a:extLst>
              <a:ext uri="{FF2B5EF4-FFF2-40B4-BE49-F238E27FC236}">
                <a16:creationId xmlns:a16="http://schemas.microsoft.com/office/drawing/2014/main" id="{C7ED6C6E-2176-8E78-7CDC-A3EB5FDEB401}"/>
              </a:ext>
            </a:extLst>
          </p:cNvPr>
          <p:cNvCxnSpPr/>
          <p:nvPr/>
        </p:nvCxnSpPr>
        <p:spPr>
          <a:xfrm>
            <a:off x="7546848" y="4074031"/>
            <a:ext cx="0" cy="548640"/>
          </a:xfrm>
          <a:prstGeom prst="straightConnector1">
            <a:avLst/>
          </a:prstGeom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מחבר חץ ישר 9">
            <a:extLst>
              <a:ext uri="{FF2B5EF4-FFF2-40B4-BE49-F238E27FC236}">
                <a16:creationId xmlns:a16="http://schemas.microsoft.com/office/drawing/2014/main" id="{3A24219C-1A1D-C3D8-BDCC-07B37A6AF1DD}"/>
              </a:ext>
            </a:extLst>
          </p:cNvPr>
          <p:cNvCxnSpPr/>
          <p:nvPr/>
        </p:nvCxnSpPr>
        <p:spPr>
          <a:xfrm>
            <a:off x="10211835" y="4074031"/>
            <a:ext cx="0" cy="548640"/>
          </a:xfrm>
          <a:prstGeom prst="straightConnector1">
            <a:avLst/>
          </a:prstGeom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מלבן 10">
            <a:extLst>
              <a:ext uri="{FF2B5EF4-FFF2-40B4-BE49-F238E27FC236}">
                <a16:creationId xmlns:a16="http://schemas.microsoft.com/office/drawing/2014/main" id="{8D176574-646F-0157-E003-93BB17778AC9}"/>
              </a:ext>
            </a:extLst>
          </p:cNvPr>
          <p:cNvSpPr/>
          <p:nvPr/>
        </p:nvSpPr>
        <p:spPr>
          <a:xfrm>
            <a:off x="4448050" y="4791974"/>
            <a:ext cx="6410958" cy="58477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Fusion Compiler </a:t>
            </a:r>
            <a:endParaRPr lang="he-IL" sz="32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2" name="מחבר חץ ישר 11">
            <a:extLst>
              <a:ext uri="{FF2B5EF4-FFF2-40B4-BE49-F238E27FC236}">
                <a16:creationId xmlns:a16="http://schemas.microsoft.com/office/drawing/2014/main" id="{B84C1FF3-0B0F-8C05-7C77-02744F1ACA87}"/>
              </a:ext>
            </a:extLst>
          </p:cNvPr>
          <p:cNvCxnSpPr/>
          <p:nvPr/>
        </p:nvCxnSpPr>
        <p:spPr>
          <a:xfrm>
            <a:off x="1994233" y="3941822"/>
            <a:ext cx="0" cy="548640"/>
          </a:xfrm>
          <a:prstGeom prst="straightConnector1">
            <a:avLst/>
          </a:prstGeom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מלבן 12">
            <a:extLst>
              <a:ext uri="{FF2B5EF4-FFF2-40B4-BE49-F238E27FC236}">
                <a16:creationId xmlns:a16="http://schemas.microsoft.com/office/drawing/2014/main" id="{63707D81-7937-69ED-2C4C-0DB71098CA11}"/>
              </a:ext>
            </a:extLst>
          </p:cNvPr>
          <p:cNvSpPr/>
          <p:nvPr/>
        </p:nvSpPr>
        <p:spPr>
          <a:xfrm>
            <a:off x="285708" y="4697125"/>
            <a:ext cx="3596219" cy="107721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System Verilog, Euclide</a:t>
            </a:r>
            <a:endParaRPr lang="he-IL" sz="32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אליפסה 15">
            <a:extLst>
              <a:ext uri="{FF2B5EF4-FFF2-40B4-BE49-F238E27FC236}">
                <a16:creationId xmlns:a16="http://schemas.microsoft.com/office/drawing/2014/main" id="{820D5D23-1D9C-191E-3043-505F1BAB5F73}"/>
              </a:ext>
            </a:extLst>
          </p:cNvPr>
          <p:cNvSpPr/>
          <p:nvPr/>
        </p:nvSpPr>
        <p:spPr>
          <a:xfrm>
            <a:off x="7088965" y="1107440"/>
            <a:ext cx="2674795" cy="1269999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23687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4A0E5-CCFA-27CE-A836-8387FDC876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3">
            <a:extLst>
              <a:ext uri="{FF2B5EF4-FFF2-40B4-BE49-F238E27FC236}">
                <a16:creationId xmlns:a16="http://schemas.microsoft.com/office/drawing/2014/main" id="{B9179E95-C0DE-402E-DBD4-2290D836B08D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graphicFrame>
        <p:nvGraphicFramePr>
          <p:cNvPr id="18" name="דיאגרמה 17">
            <a:extLst>
              <a:ext uri="{FF2B5EF4-FFF2-40B4-BE49-F238E27FC236}">
                <a16:creationId xmlns:a16="http://schemas.microsoft.com/office/drawing/2014/main" id="{EE279B74-B5D0-E5B2-962A-1F11C0877CC4}"/>
              </a:ext>
            </a:extLst>
          </p:cNvPr>
          <p:cNvGraphicFramePr/>
          <p:nvPr/>
        </p:nvGraphicFramePr>
        <p:xfrm>
          <a:off x="1180030" y="1270584"/>
          <a:ext cx="8716326" cy="21136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0" name="דיאגרמה 19">
            <a:extLst>
              <a:ext uri="{FF2B5EF4-FFF2-40B4-BE49-F238E27FC236}">
                <a16:creationId xmlns:a16="http://schemas.microsoft.com/office/drawing/2014/main" id="{BB8425A2-5CDC-E192-64FD-16CD9C6EB4A9}"/>
              </a:ext>
            </a:extLst>
          </p:cNvPr>
          <p:cNvGraphicFramePr/>
          <p:nvPr/>
        </p:nvGraphicFramePr>
        <p:xfrm>
          <a:off x="375920" y="3302141"/>
          <a:ext cx="10820400" cy="24560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259FF949-8F4E-CCFE-1897-31A9CBBDBB5C}"/>
              </a:ext>
            </a:extLst>
          </p:cNvPr>
          <p:cNvGrpSpPr/>
          <p:nvPr/>
        </p:nvGrpSpPr>
        <p:grpSpPr>
          <a:xfrm>
            <a:off x="10071164" y="2059221"/>
            <a:ext cx="485424" cy="567855"/>
            <a:chOff x="5732005" y="772910"/>
            <a:chExt cx="485424" cy="567855"/>
          </a:xfrm>
        </p:grpSpPr>
        <p:sp>
          <p:nvSpPr>
            <p:cNvPr id="24" name="חץ: ימינה 23">
              <a:extLst>
                <a:ext uri="{FF2B5EF4-FFF2-40B4-BE49-F238E27FC236}">
                  <a16:creationId xmlns:a16="http://schemas.microsoft.com/office/drawing/2014/main" id="{05CE50B1-8FEF-709B-CB7B-EFC2475F3B27}"/>
                </a:ext>
              </a:extLst>
            </p:cNvPr>
            <p:cNvSpPr/>
            <p:nvPr/>
          </p:nvSpPr>
          <p:spPr>
            <a:xfrm>
              <a:off x="5732005" y="772910"/>
              <a:ext cx="485424" cy="56785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3">
                <a:shade val="90000"/>
                <a:hueOff val="-264759"/>
                <a:satOff val="-20932"/>
                <a:lumOff val="29467"/>
                <a:alphaOff val="0"/>
              </a:schemeClr>
            </a:lnRef>
            <a:fillRef idx="1">
              <a:schemeClr val="accent3">
                <a:shade val="90000"/>
                <a:hueOff val="-264759"/>
                <a:satOff val="-20932"/>
                <a:lumOff val="29467"/>
                <a:alphaOff val="0"/>
              </a:schemeClr>
            </a:fillRef>
            <a:effectRef idx="0">
              <a:schemeClr val="accent3">
                <a:shade val="90000"/>
                <a:hueOff val="-264759"/>
                <a:satOff val="-20932"/>
                <a:lumOff val="2946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6" name="חץ: ימינה 4">
              <a:extLst>
                <a:ext uri="{FF2B5EF4-FFF2-40B4-BE49-F238E27FC236}">
                  <a16:creationId xmlns:a16="http://schemas.microsoft.com/office/drawing/2014/main" id="{927DF21D-D6BC-C493-91DB-E1790EF24A0F}"/>
                </a:ext>
              </a:extLst>
            </p:cNvPr>
            <p:cNvSpPr txBox="1"/>
            <p:nvPr/>
          </p:nvSpPr>
          <p:spPr>
            <a:xfrm>
              <a:off x="5732005" y="886481"/>
              <a:ext cx="339797" cy="34071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2200" kern="1200"/>
            </a:p>
          </p:txBody>
        </p:sp>
      </p:grpSp>
      <p:pic>
        <p:nvPicPr>
          <p:cNvPr id="27" name="Picture 8">
            <a:extLst>
              <a:ext uri="{FF2B5EF4-FFF2-40B4-BE49-F238E27FC236}">
                <a16:creationId xmlns:a16="http://schemas.microsoft.com/office/drawing/2014/main" id="{8C2668DB-94BB-086F-E399-E1E9354B34F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8" name="Picture 3">
            <a:extLst>
              <a:ext uri="{FF2B5EF4-FFF2-40B4-BE49-F238E27FC236}">
                <a16:creationId xmlns:a16="http://schemas.microsoft.com/office/drawing/2014/main" id="{67656CC7-FB63-6E7D-C05C-D354CE6BE4D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870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BDF165-1457-0287-5880-2B2424C80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305465-A5C2-14C4-49D8-CCF501B97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D2FB41-0622-859F-63BF-EC795C0C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C9FF74D-25DC-AAF4-305D-D56DCA944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D5D20DE-756C-788E-4BB8-F9AF51E02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3">
            <a:extLst>
              <a:ext uri="{FF2B5EF4-FFF2-40B4-BE49-F238E27FC236}">
                <a16:creationId xmlns:a16="http://schemas.microsoft.com/office/drawing/2014/main" id="{6C53458C-E7DD-253D-20B9-FB4710C2FAA7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27" name="Picture 8">
            <a:extLst>
              <a:ext uri="{FF2B5EF4-FFF2-40B4-BE49-F238E27FC236}">
                <a16:creationId xmlns:a16="http://schemas.microsoft.com/office/drawing/2014/main" id="{582883E7-9FBD-4D4F-7C50-3FCB1CCD4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8" name="Picture 3">
            <a:extLst>
              <a:ext uri="{FF2B5EF4-FFF2-40B4-BE49-F238E27FC236}">
                <a16:creationId xmlns:a16="http://schemas.microsoft.com/office/drawing/2014/main" id="{658E758E-7DE2-90A6-C82D-084698A630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2989D8D-9A46-EA20-8DD2-D08ABC80F895}"/>
              </a:ext>
            </a:extLst>
          </p:cNvPr>
          <p:cNvSpPr/>
          <p:nvPr/>
        </p:nvSpPr>
        <p:spPr>
          <a:xfrm>
            <a:off x="3224124" y="966730"/>
            <a:ext cx="5743749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Design architecture &amp; RTL</a:t>
            </a:r>
            <a:endParaRPr lang="en-US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Picture 3" descr="A diagram of a computer&#10;&#10;AI-generated content may be incorrect.">
            <a:extLst>
              <a:ext uri="{FF2B5EF4-FFF2-40B4-BE49-F238E27FC236}">
                <a16:creationId xmlns:a16="http://schemas.microsoft.com/office/drawing/2014/main" id="{C4608808-0704-DDE0-007B-FA57B8B755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19" y="1920438"/>
            <a:ext cx="6375457" cy="25935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C2525AB-077C-D453-49D1-0041303793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411" y="1829511"/>
            <a:ext cx="3667125" cy="2751281"/>
          </a:xfrm>
          <a:prstGeom prst="rect">
            <a:avLst/>
          </a:prstGeom>
        </p:spPr>
      </p:pic>
      <p:sp>
        <p:nvSpPr>
          <p:cNvPr id="9" name="Equals 8">
            <a:extLst>
              <a:ext uri="{FF2B5EF4-FFF2-40B4-BE49-F238E27FC236}">
                <a16:creationId xmlns:a16="http://schemas.microsoft.com/office/drawing/2014/main" id="{C043B606-6F6A-8182-8CAA-80CA384D9C48}"/>
              </a:ext>
            </a:extLst>
          </p:cNvPr>
          <p:cNvSpPr/>
          <p:nvPr/>
        </p:nvSpPr>
        <p:spPr>
          <a:xfrm>
            <a:off x="7090994" y="2488239"/>
            <a:ext cx="1359149" cy="1011099"/>
          </a:xfrm>
          <a:prstGeom prst="mathEqual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099A81-4E63-80EA-644A-CFFBACCA00B1}"/>
              </a:ext>
            </a:extLst>
          </p:cNvPr>
          <p:cNvSpPr txBox="1"/>
          <p:nvPr/>
        </p:nvSpPr>
        <p:spPr>
          <a:xfrm>
            <a:off x="1524000" y="4977908"/>
            <a:ext cx="889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high-level architecture is systematically translated into RTL Verilog modules,</a:t>
            </a:r>
          </a:p>
          <a:p>
            <a:r>
              <a:rPr lang="en-US" dirty="0">
                <a:solidFill>
                  <a:schemeClr val="accent1"/>
                </a:solidFill>
              </a:rPr>
              <a:t> where each block in the pipeline is implemented as a corresponding hardware description module.</a:t>
            </a:r>
            <a:endParaRPr lang="LID4096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316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7EACDC-0B39-915B-F178-3A11D7D12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786F4A6-B21C-C9D7-25E0-601149C90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90B432-7B54-35B7-918C-2D7ABCB71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5542EAA-36BE-9414-43DD-D5AA71E5B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E961C92-D4CC-EB59-230E-370500616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7DF7463-A379-0226-38BA-3B8F1F732F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" y="330788"/>
            <a:ext cx="2925420" cy="66673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689ECFC8-B716-0884-016E-385ECC321F8F}"/>
              </a:ext>
            </a:extLst>
          </p:cNvPr>
          <p:cNvSpPr txBox="1">
            <a:spLocks/>
          </p:cNvSpPr>
          <p:nvPr/>
        </p:nvSpPr>
        <p:spPr>
          <a:xfrm>
            <a:off x="1793065" y="293412"/>
            <a:ext cx="9065943" cy="960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VLSI Design flow for TSMC 28nm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B65FAA-0E12-C175-8C21-41524F8DF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147" y="57312"/>
            <a:ext cx="1718479" cy="14787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E26E5E-5963-280E-E731-A58468A36268}"/>
              </a:ext>
            </a:extLst>
          </p:cNvPr>
          <p:cNvSpPr txBox="1"/>
          <p:nvPr/>
        </p:nvSpPr>
        <p:spPr>
          <a:xfrm>
            <a:off x="827958" y="1117013"/>
            <a:ext cx="8321615" cy="646331"/>
          </a:xfrm>
          <a:prstGeom prst="rect">
            <a:avLst/>
          </a:prstGeom>
          <a:noFill/>
        </p:spPr>
        <p:txBody>
          <a:bodyPr wrap="square" rtlCol="1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n-US" sz="3600" b="1" dirty="0">
                <a:ln/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Deliverables Achieved So Far:</a:t>
            </a:r>
            <a:endParaRPr lang="he-IL" sz="3600" b="1" dirty="0">
              <a:ln/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550F6C-865F-133D-1C94-8B15D9B87AAB}"/>
              </a:ext>
            </a:extLst>
          </p:cNvPr>
          <p:cNvSpPr txBox="1"/>
          <p:nvPr/>
        </p:nvSpPr>
        <p:spPr>
          <a:xfrm>
            <a:off x="2754710" y="1882834"/>
            <a:ext cx="6096000" cy="52322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</a:rPr>
              <a:t>Verification</a:t>
            </a:r>
            <a:endParaRPr lang="he-IL" sz="2800" b="1" dirty="0">
              <a:ln/>
              <a:solidFill>
                <a:schemeClr val="accent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211319-D8F9-852A-B5AB-5FE9E4888022}"/>
              </a:ext>
            </a:extLst>
          </p:cNvPr>
          <p:cNvSpPr txBox="1"/>
          <p:nvPr/>
        </p:nvSpPr>
        <p:spPr>
          <a:xfrm>
            <a:off x="1252330" y="2996095"/>
            <a:ext cx="1795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Design</a:t>
            </a:r>
            <a:endParaRPr lang="LID4096" sz="200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E7CABB-909A-A243-62A6-1DA577F844A1}"/>
              </a:ext>
            </a:extLst>
          </p:cNvPr>
          <p:cNvSpPr txBox="1"/>
          <p:nvPr/>
        </p:nvSpPr>
        <p:spPr>
          <a:xfrm>
            <a:off x="4005470" y="2996095"/>
            <a:ext cx="20905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Define the Verification Plan</a:t>
            </a:r>
            <a:endParaRPr lang="LID4096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DE35A0-EAB1-E4F7-CFA9-5EA8D573C1E1}"/>
              </a:ext>
            </a:extLst>
          </p:cNvPr>
          <p:cNvSpPr txBox="1"/>
          <p:nvPr/>
        </p:nvSpPr>
        <p:spPr>
          <a:xfrm>
            <a:off x="6698974" y="3065669"/>
            <a:ext cx="13815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Develop the Testbench</a:t>
            </a:r>
            <a:endParaRPr lang="LID4096" sz="20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D707E-699E-AB74-4E2E-3CE773024273}"/>
              </a:ext>
            </a:extLst>
          </p:cNvPr>
          <p:cNvSpPr txBox="1"/>
          <p:nvPr/>
        </p:nvSpPr>
        <p:spPr>
          <a:xfrm>
            <a:off x="9144000" y="2996095"/>
            <a:ext cx="17956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Define Coverage Points</a:t>
            </a:r>
            <a:endParaRPr lang="LID4096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32F395-85F2-C611-0168-690407961E12}"/>
              </a:ext>
            </a:extLst>
          </p:cNvPr>
          <p:cNvSpPr txBox="1"/>
          <p:nvPr/>
        </p:nvSpPr>
        <p:spPr>
          <a:xfrm>
            <a:off x="8650355" y="5079417"/>
            <a:ext cx="1898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Run Simulations</a:t>
            </a:r>
            <a:endParaRPr lang="LID4096" sz="20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68A0CB-F96A-F5E9-F654-3EFE2AFBA861}"/>
              </a:ext>
            </a:extLst>
          </p:cNvPr>
          <p:cNvSpPr txBox="1"/>
          <p:nvPr/>
        </p:nvSpPr>
        <p:spPr>
          <a:xfrm>
            <a:off x="5147789" y="5087992"/>
            <a:ext cx="2020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Debug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dirty="0">
                <a:solidFill>
                  <a:srgbClr val="1E92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Iterate</a:t>
            </a:r>
            <a:endParaRPr lang="LID4096" sz="2000" dirty="0">
              <a:solidFill>
                <a:srgbClr val="1E92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C286D5-70FA-4D23-20C8-A637614204AF}"/>
              </a:ext>
            </a:extLst>
          </p:cNvPr>
          <p:cNvSpPr txBox="1"/>
          <p:nvPr/>
        </p:nvSpPr>
        <p:spPr>
          <a:xfrm>
            <a:off x="2149389" y="5082707"/>
            <a:ext cx="16804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Final Sign-Off</a:t>
            </a:r>
            <a:endParaRPr lang="LID4096" sz="20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A4A3B5D-91EC-3766-C1E2-0A7E55944EB4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3048000" y="3350038"/>
            <a:ext cx="9574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E7BE965-8691-375F-D585-A93F714B6446}"/>
              </a:ext>
            </a:extLst>
          </p:cNvPr>
          <p:cNvCxnSpPr>
            <a:cxnSpLocks/>
          </p:cNvCxnSpPr>
          <p:nvPr/>
        </p:nvCxnSpPr>
        <p:spPr>
          <a:xfrm>
            <a:off x="5739627" y="3352391"/>
            <a:ext cx="9574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06B1854-4D67-EAB7-4551-7A751760CA81}"/>
              </a:ext>
            </a:extLst>
          </p:cNvPr>
          <p:cNvCxnSpPr>
            <a:cxnSpLocks/>
          </p:cNvCxnSpPr>
          <p:nvPr/>
        </p:nvCxnSpPr>
        <p:spPr>
          <a:xfrm>
            <a:off x="8080513" y="3344252"/>
            <a:ext cx="9574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A589E85-5C74-BE54-B01D-433DC8EF692D}"/>
              </a:ext>
            </a:extLst>
          </p:cNvPr>
          <p:cNvCxnSpPr>
            <a:cxnSpLocks/>
          </p:cNvCxnSpPr>
          <p:nvPr/>
        </p:nvCxnSpPr>
        <p:spPr>
          <a:xfrm flipH="1">
            <a:off x="7097362" y="5276768"/>
            <a:ext cx="15093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1CE5F0F-2C5C-1308-E55E-95527D42291C}"/>
              </a:ext>
            </a:extLst>
          </p:cNvPr>
          <p:cNvCxnSpPr>
            <a:cxnSpLocks/>
          </p:cNvCxnSpPr>
          <p:nvPr/>
        </p:nvCxnSpPr>
        <p:spPr>
          <a:xfrm flipH="1">
            <a:off x="3685759" y="5272658"/>
            <a:ext cx="15093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94CDAEB5-7C7F-6D58-15ED-222DFDCB0A7D}"/>
              </a:ext>
            </a:extLst>
          </p:cNvPr>
          <p:cNvCxnSpPr>
            <a:cxnSpLocks/>
            <a:stCxn id="11" idx="3"/>
            <a:endCxn id="12" idx="3"/>
          </p:cNvCxnSpPr>
          <p:nvPr/>
        </p:nvCxnSpPr>
        <p:spPr>
          <a:xfrm flipH="1">
            <a:off x="10548632" y="3503927"/>
            <a:ext cx="391038" cy="1775545"/>
          </a:xfrm>
          <a:prstGeom prst="bentConnector3">
            <a:avLst>
              <a:gd name="adj1" fmla="val -5846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AD89B87A-3126-2296-C90B-C8145979C8DA}"/>
              </a:ext>
            </a:extLst>
          </p:cNvPr>
          <p:cNvCxnSpPr>
            <a:cxnSpLocks/>
            <a:stCxn id="13" idx="0"/>
            <a:endCxn id="10" idx="2"/>
          </p:cNvCxnSpPr>
          <p:nvPr/>
        </p:nvCxnSpPr>
        <p:spPr>
          <a:xfrm rot="5400000" flipH="1" flipV="1">
            <a:off x="6270463" y="3968711"/>
            <a:ext cx="1006660" cy="123190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Curved 57">
            <a:extLst>
              <a:ext uri="{FF2B5EF4-FFF2-40B4-BE49-F238E27FC236}">
                <a16:creationId xmlns:a16="http://schemas.microsoft.com/office/drawing/2014/main" id="{D5D853B0-AC41-F0AA-F831-8763C2B20901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rot="5400000" flipH="1" flipV="1">
            <a:off x="7561721" y="2607879"/>
            <a:ext cx="1076234" cy="388399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663C01F5-6087-4B65-3E97-6312D6DC752C}"/>
              </a:ext>
            </a:extLst>
          </p:cNvPr>
          <p:cNvCxnSpPr>
            <a:cxnSpLocks/>
            <a:stCxn id="13" idx="0"/>
            <a:endCxn id="3" idx="2"/>
          </p:cNvCxnSpPr>
          <p:nvPr/>
        </p:nvCxnSpPr>
        <p:spPr>
          <a:xfrm rot="16200000" flipV="1">
            <a:off x="3461999" y="2392148"/>
            <a:ext cx="1384011" cy="400767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Curved 62">
            <a:extLst>
              <a:ext uri="{FF2B5EF4-FFF2-40B4-BE49-F238E27FC236}">
                <a16:creationId xmlns:a16="http://schemas.microsoft.com/office/drawing/2014/main" id="{C971DB4C-FDEA-5BA9-FF73-3FF305A13478}"/>
              </a:ext>
            </a:extLst>
          </p:cNvPr>
          <p:cNvCxnSpPr>
            <a:cxnSpLocks/>
            <a:stCxn id="13" idx="0"/>
            <a:endCxn id="8" idx="2"/>
          </p:cNvCxnSpPr>
          <p:nvPr/>
        </p:nvCxnSpPr>
        <p:spPr>
          <a:xfrm rot="16200000" flipV="1">
            <a:off x="4912284" y="3842433"/>
            <a:ext cx="1384011" cy="110710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Graphic 66" descr="Research">
            <a:extLst>
              <a:ext uri="{FF2B5EF4-FFF2-40B4-BE49-F238E27FC236}">
                <a16:creationId xmlns:a16="http://schemas.microsoft.com/office/drawing/2014/main" id="{9ED479F3-F800-22A0-7ECC-5956687E48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02710" y="5558885"/>
            <a:ext cx="586580" cy="586580"/>
          </a:xfrm>
          <a:prstGeom prst="rect">
            <a:avLst/>
          </a:prstGeom>
        </p:spPr>
      </p:pic>
      <p:pic>
        <p:nvPicPr>
          <p:cNvPr id="69" name="Graphic 68" descr="Eye">
            <a:extLst>
              <a:ext uri="{FF2B5EF4-FFF2-40B4-BE49-F238E27FC236}">
                <a16:creationId xmlns:a16="http://schemas.microsoft.com/office/drawing/2014/main" id="{D6D8507A-E45C-ED29-BFEB-0C48A50037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59595" y="2523235"/>
            <a:ext cx="589794" cy="589794"/>
          </a:xfrm>
          <a:prstGeom prst="rect">
            <a:avLst/>
          </a:prstGeom>
        </p:spPr>
      </p:pic>
      <p:pic>
        <p:nvPicPr>
          <p:cNvPr id="73" name="Graphic 72" descr="Playbook">
            <a:extLst>
              <a:ext uri="{FF2B5EF4-FFF2-40B4-BE49-F238E27FC236}">
                <a16:creationId xmlns:a16="http://schemas.microsoft.com/office/drawing/2014/main" id="{F8EFA82D-DD90-65C1-32F7-46F23DA346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374261" y="2539496"/>
            <a:ext cx="533809" cy="533809"/>
          </a:xfrm>
          <a:prstGeom prst="rect">
            <a:avLst/>
          </a:prstGeom>
        </p:spPr>
      </p:pic>
      <p:pic>
        <p:nvPicPr>
          <p:cNvPr id="79" name="Graphic 78" descr="Handshake">
            <a:extLst>
              <a:ext uri="{FF2B5EF4-FFF2-40B4-BE49-F238E27FC236}">
                <a16:creationId xmlns:a16="http://schemas.microsoft.com/office/drawing/2014/main" id="{E5F57657-3FAC-65B8-722B-E0270967735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515663" y="5411330"/>
            <a:ext cx="725248" cy="725248"/>
          </a:xfrm>
          <a:prstGeom prst="rect">
            <a:avLst/>
          </a:prstGeom>
        </p:spPr>
      </p:pic>
      <p:pic>
        <p:nvPicPr>
          <p:cNvPr id="85" name="Graphic 84" descr="List RTL">
            <a:extLst>
              <a:ext uri="{FF2B5EF4-FFF2-40B4-BE49-F238E27FC236}">
                <a16:creationId xmlns:a16="http://schemas.microsoft.com/office/drawing/2014/main" id="{7EB8494D-885F-72EB-9533-CABB792C33B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017027" y="2564271"/>
            <a:ext cx="533809" cy="533809"/>
          </a:xfrm>
          <a:prstGeom prst="rect">
            <a:avLst/>
          </a:prstGeom>
        </p:spPr>
      </p:pic>
      <p:pic>
        <p:nvPicPr>
          <p:cNvPr id="89" name="Graphic 88" descr="Pie chart">
            <a:extLst>
              <a:ext uri="{FF2B5EF4-FFF2-40B4-BE49-F238E27FC236}">
                <a16:creationId xmlns:a16="http://schemas.microsoft.com/office/drawing/2014/main" id="{1C69A3AB-EB56-8B79-3991-C6472508D4A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555713" y="2542808"/>
            <a:ext cx="530497" cy="530497"/>
          </a:xfrm>
          <a:prstGeom prst="rect">
            <a:avLst/>
          </a:prstGeom>
        </p:spPr>
      </p:pic>
      <p:pic>
        <p:nvPicPr>
          <p:cNvPr id="91" name="Graphic 90" descr="Web design">
            <a:extLst>
              <a:ext uri="{FF2B5EF4-FFF2-40B4-BE49-F238E27FC236}">
                <a16:creationId xmlns:a16="http://schemas.microsoft.com/office/drawing/2014/main" id="{B9ECC509-682F-6577-2467-FDA778BF97E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458337" y="5422751"/>
            <a:ext cx="725248" cy="725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4244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7606</TotalTime>
  <Words>1635</Words>
  <Application>Microsoft Office PowerPoint</Application>
  <PresentationFormat>Widescreen</PresentationFormat>
  <Paragraphs>261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Aptos</vt:lpstr>
      <vt:lpstr>Arial</vt:lpstr>
      <vt:lpstr>Calisto MT</vt:lpstr>
      <vt:lpstr>David</vt:lpstr>
      <vt:lpstr>Times New Roman</vt:lpstr>
      <vt:lpstr>Univers Condensed</vt:lpstr>
      <vt:lpstr>Wingdings</vt:lpstr>
      <vt:lpstr>ChronicleVTI</vt:lpstr>
      <vt:lpstr>VLSI Design flow for TSMC 28nm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VLSI Design flow for TSMC 28nm</dc:title>
  <dc:creator>Eden Muhasan</dc:creator>
  <cp:lastModifiedBy>احمد فقرا</cp:lastModifiedBy>
  <cp:revision>48</cp:revision>
  <dcterms:created xsi:type="dcterms:W3CDTF">2025-02-01T09:32:25Z</dcterms:created>
  <dcterms:modified xsi:type="dcterms:W3CDTF">2025-09-07T10:15:02Z</dcterms:modified>
</cp:coreProperties>
</file>

<file path=docProps/thumbnail.jpeg>
</file>